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1422B9-0828-46D2-A3EE-EE79521DC80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801C9D-4F37-4930-BC08-F5DDC22B7E61}">
      <dgm:prSet/>
      <dgm:spPr/>
      <dgm:t>
        <a:bodyPr/>
        <a:lstStyle/>
        <a:p>
          <a:r>
            <a:rPr lang="en-GB" dirty="0"/>
            <a:t>You will arrive promptly to all lessons according to your timetable and remain in the lesson throughout. Any departures from the lesson will have to be supported by formal communication </a:t>
          </a:r>
          <a:r>
            <a:rPr lang="en-GB"/>
            <a:t>from home.</a:t>
          </a:r>
          <a:endParaRPr lang="en-US"/>
        </a:p>
      </dgm:t>
    </dgm:pt>
    <dgm:pt modelId="{0A8C008A-F0E1-4979-8C56-6E6BFA5A21D0}" type="parTrans" cxnId="{71D77865-13B1-47AA-B8D7-98F755C3697A}">
      <dgm:prSet/>
      <dgm:spPr/>
      <dgm:t>
        <a:bodyPr/>
        <a:lstStyle/>
        <a:p>
          <a:endParaRPr lang="en-US"/>
        </a:p>
      </dgm:t>
    </dgm:pt>
    <dgm:pt modelId="{49234550-5DCB-4661-847F-D6DEA58D9FBB}" type="sibTrans" cxnId="{71D77865-13B1-47AA-B8D7-98F755C3697A}">
      <dgm:prSet/>
      <dgm:spPr/>
      <dgm:t>
        <a:bodyPr/>
        <a:lstStyle/>
        <a:p>
          <a:endParaRPr lang="en-US"/>
        </a:p>
      </dgm:t>
    </dgm:pt>
    <dgm:pt modelId="{6BB9DDC5-27CC-4C4F-8708-9940880CE101}">
      <dgm:prSet/>
      <dgm:spPr/>
      <dgm:t>
        <a:bodyPr/>
        <a:lstStyle/>
        <a:p>
          <a:r>
            <a:rPr lang="en-GB"/>
            <a:t>You will keep your video and audio off unless invited to contribute to discussions in which case you may turn your audio on.</a:t>
          </a:r>
          <a:endParaRPr lang="en-US"/>
        </a:p>
      </dgm:t>
    </dgm:pt>
    <dgm:pt modelId="{65C50A54-946A-4185-A245-FD9D63D5315A}" type="parTrans" cxnId="{844C8600-35EC-40C9-946B-C6EF40576FFB}">
      <dgm:prSet/>
      <dgm:spPr/>
      <dgm:t>
        <a:bodyPr/>
        <a:lstStyle/>
        <a:p>
          <a:endParaRPr lang="en-US"/>
        </a:p>
      </dgm:t>
    </dgm:pt>
    <dgm:pt modelId="{3380DB13-9055-4AB1-A3A6-866FAAEBF906}" type="sibTrans" cxnId="{844C8600-35EC-40C9-946B-C6EF40576FFB}">
      <dgm:prSet/>
      <dgm:spPr/>
      <dgm:t>
        <a:bodyPr/>
        <a:lstStyle/>
        <a:p>
          <a:endParaRPr lang="en-US"/>
        </a:p>
      </dgm:t>
    </dgm:pt>
    <dgm:pt modelId="{15F3712C-F651-4657-B15B-19B1565D2250}">
      <dgm:prSet/>
      <dgm:spPr/>
      <dgm:t>
        <a:bodyPr/>
        <a:lstStyle/>
        <a:p>
          <a:r>
            <a:rPr lang="en-GB" dirty="0"/>
            <a:t>You will be suitably dressed (in case you make a mistake, your video is on and you can be seen in which case your teacher will tell you to turn it off).</a:t>
          </a:r>
          <a:endParaRPr lang="en-US" dirty="0"/>
        </a:p>
      </dgm:t>
    </dgm:pt>
    <dgm:pt modelId="{34C51C19-6EDC-417A-9198-647CF638F802}" type="parTrans" cxnId="{F76E8FD6-34C9-43A3-91E2-D8E4550A286A}">
      <dgm:prSet/>
      <dgm:spPr/>
      <dgm:t>
        <a:bodyPr/>
        <a:lstStyle/>
        <a:p>
          <a:endParaRPr lang="en-US"/>
        </a:p>
      </dgm:t>
    </dgm:pt>
    <dgm:pt modelId="{C9E38022-F988-4CBE-8782-90B9A00C00A5}" type="sibTrans" cxnId="{F76E8FD6-34C9-43A3-91E2-D8E4550A286A}">
      <dgm:prSet/>
      <dgm:spPr/>
      <dgm:t>
        <a:bodyPr/>
        <a:lstStyle/>
        <a:p>
          <a:endParaRPr lang="en-US"/>
        </a:p>
      </dgm:t>
    </dgm:pt>
    <dgm:pt modelId="{98C299FE-E62D-43CB-AE98-3BA6FCE9B61C}">
      <dgm:prSet/>
      <dgm:spPr/>
      <dgm:t>
        <a:bodyPr/>
        <a:lstStyle/>
        <a:p>
          <a:r>
            <a:rPr lang="en-GB" dirty="0"/>
            <a:t>Chat will be used only on the instruction of your teacher and for the purpose he/she identifies.</a:t>
          </a:r>
          <a:endParaRPr lang="en-US" dirty="0"/>
        </a:p>
      </dgm:t>
    </dgm:pt>
    <dgm:pt modelId="{35731EE3-8506-4AF7-AFFC-A501486122E5}" type="parTrans" cxnId="{3104F416-1E04-4702-87DE-8C1CC729F56A}">
      <dgm:prSet/>
      <dgm:spPr/>
      <dgm:t>
        <a:bodyPr/>
        <a:lstStyle/>
        <a:p>
          <a:endParaRPr lang="en-US"/>
        </a:p>
      </dgm:t>
    </dgm:pt>
    <dgm:pt modelId="{1F8E5DB6-4E4A-45B9-872F-006363B37AC4}" type="sibTrans" cxnId="{3104F416-1E04-4702-87DE-8C1CC729F56A}">
      <dgm:prSet/>
      <dgm:spPr/>
      <dgm:t>
        <a:bodyPr/>
        <a:lstStyle/>
        <a:p>
          <a:endParaRPr lang="en-US"/>
        </a:p>
      </dgm:t>
    </dgm:pt>
    <dgm:pt modelId="{3894332D-8ECB-4381-84AE-0F51B18C1ACE}">
      <dgm:prSet/>
      <dgm:spPr/>
      <dgm:t>
        <a:bodyPr/>
        <a:lstStyle/>
        <a:p>
          <a:r>
            <a:rPr lang="en-GB"/>
            <a:t>You will not use the chat to send messages to other students in the group or post any inappropriate comments. </a:t>
          </a:r>
          <a:endParaRPr lang="en-US"/>
        </a:p>
      </dgm:t>
    </dgm:pt>
    <dgm:pt modelId="{2CC61F32-48E2-4D25-8120-C8B76B27EE0F}" type="parTrans" cxnId="{34F337E3-5FE1-400D-9EE2-BB611FEF11F4}">
      <dgm:prSet/>
      <dgm:spPr/>
      <dgm:t>
        <a:bodyPr/>
        <a:lstStyle/>
        <a:p>
          <a:endParaRPr lang="en-US"/>
        </a:p>
      </dgm:t>
    </dgm:pt>
    <dgm:pt modelId="{C8746E04-9469-4288-BC32-7D10903406DD}" type="sibTrans" cxnId="{34F337E3-5FE1-400D-9EE2-BB611FEF11F4}">
      <dgm:prSet/>
      <dgm:spPr/>
      <dgm:t>
        <a:bodyPr/>
        <a:lstStyle/>
        <a:p>
          <a:endParaRPr lang="en-US"/>
        </a:p>
      </dgm:t>
    </dgm:pt>
    <dgm:pt modelId="{C8C58CA2-B3A7-4587-BD3D-4A6B212C838A}">
      <dgm:prSet/>
      <dgm:spPr/>
      <dgm:t>
        <a:bodyPr/>
        <a:lstStyle/>
        <a:p>
          <a:r>
            <a:rPr lang="en-GB"/>
            <a:t>You will remain in the lesson throughout and leave it when the teacher instructs you to do so.</a:t>
          </a:r>
          <a:endParaRPr lang="en-US"/>
        </a:p>
      </dgm:t>
    </dgm:pt>
    <dgm:pt modelId="{283F2014-2C39-429D-84F5-2B769F45919C}" type="parTrans" cxnId="{5A0B15D7-2CD1-47B4-A3CD-1D8EFB47D2B3}">
      <dgm:prSet/>
      <dgm:spPr/>
      <dgm:t>
        <a:bodyPr/>
        <a:lstStyle/>
        <a:p>
          <a:endParaRPr lang="en-US"/>
        </a:p>
      </dgm:t>
    </dgm:pt>
    <dgm:pt modelId="{45F80157-714E-460D-BCED-974649719874}" type="sibTrans" cxnId="{5A0B15D7-2CD1-47B4-A3CD-1D8EFB47D2B3}">
      <dgm:prSet/>
      <dgm:spPr/>
      <dgm:t>
        <a:bodyPr/>
        <a:lstStyle/>
        <a:p>
          <a:endParaRPr lang="en-US"/>
        </a:p>
      </dgm:t>
    </dgm:pt>
    <dgm:pt modelId="{744FA5C1-4AE6-40EA-8832-4D0684793D6B}" type="pres">
      <dgm:prSet presAssocID="{B71422B9-0828-46D2-A3EE-EE79521DC809}" presName="vert0" presStyleCnt="0">
        <dgm:presLayoutVars>
          <dgm:dir/>
          <dgm:animOne val="branch"/>
          <dgm:animLvl val="lvl"/>
        </dgm:presLayoutVars>
      </dgm:prSet>
      <dgm:spPr/>
    </dgm:pt>
    <dgm:pt modelId="{4DDB58EE-089D-4737-828F-1C0DB2F840AE}" type="pres">
      <dgm:prSet presAssocID="{4A801C9D-4F37-4930-BC08-F5DDC22B7E61}" presName="thickLine" presStyleLbl="alignNode1" presStyleIdx="0" presStyleCnt="6"/>
      <dgm:spPr/>
    </dgm:pt>
    <dgm:pt modelId="{003AFBAC-6C9E-47E2-B89F-30A2E1F6E8A1}" type="pres">
      <dgm:prSet presAssocID="{4A801C9D-4F37-4930-BC08-F5DDC22B7E61}" presName="horz1" presStyleCnt="0"/>
      <dgm:spPr/>
    </dgm:pt>
    <dgm:pt modelId="{628DFBBB-3C77-4796-A838-BDAE126DC041}" type="pres">
      <dgm:prSet presAssocID="{4A801C9D-4F37-4930-BC08-F5DDC22B7E61}" presName="tx1" presStyleLbl="revTx" presStyleIdx="0" presStyleCnt="6"/>
      <dgm:spPr/>
    </dgm:pt>
    <dgm:pt modelId="{FE203FB2-93CE-4EBD-BEDF-39B82BD1A422}" type="pres">
      <dgm:prSet presAssocID="{4A801C9D-4F37-4930-BC08-F5DDC22B7E61}" presName="vert1" presStyleCnt="0"/>
      <dgm:spPr/>
    </dgm:pt>
    <dgm:pt modelId="{4B2DFA08-4E64-4D9C-95CC-E8C2579AA31C}" type="pres">
      <dgm:prSet presAssocID="{6BB9DDC5-27CC-4C4F-8708-9940880CE101}" presName="thickLine" presStyleLbl="alignNode1" presStyleIdx="1" presStyleCnt="6"/>
      <dgm:spPr/>
    </dgm:pt>
    <dgm:pt modelId="{03AB09BD-98C6-4BE0-BE4B-F36BFE7122FF}" type="pres">
      <dgm:prSet presAssocID="{6BB9DDC5-27CC-4C4F-8708-9940880CE101}" presName="horz1" presStyleCnt="0"/>
      <dgm:spPr/>
    </dgm:pt>
    <dgm:pt modelId="{BF883304-1776-4A80-AF1F-BE9FD2B78C71}" type="pres">
      <dgm:prSet presAssocID="{6BB9DDC5-27CC-4C4F-8708-9940880CE101}" presName="tx1" presStyleLbl="revTx" presStyleIdx="1" presStyleCnt="6"/>
      <dgm:spPr/>
    </dgm:pt>
    <dgm:pt modelId="{1F9B99D5-2B24-4BF7-A1AB-B4153156CE97}" type="pres">
      <dgm:prSet presAssocID="{6BB9DDC5-27CC-4C4F-8708-9940880CE101}" presName="vert1" presStyleCnt="0"/>
      <dgm:spPr/>
    </dgm:pt>
    <dgm:pt modelId="{EE5D2DEF-4613-4FD0-87BD-94B2AAC980A1}" type="pres">
      <dgm:prSet presAssocID="{15F3712C-F651-4657-B15B-19B1565D2250}" presName="thickLine" presStyleLbl="alignNode1" presStyleIdx="2" presStyleCnt="6"/>
      <dgm:spPr/>
    </dgm:pt>
    <dgm:pt modelId="{E0B77034-C5F3-460E-9125-8626A68ECEAC}" type="pres">
      <dgm:prSet presAssocID="{15F3712C-F651-4657-B15B-19B1565D2250}" presName="horz1" presStyleCnt="0"/>
      <dgm:spPr/>
    </dgm:pt>
    <dgm:pt modelId="{FBCB7549-E17F-48C5-B1D1-85B5F5647E9E}" type="pres">
      <dgm:prSet presAssocID="{15F3712C-F651-4657-B15B-19B1565D2250}" presName="tx1" presStyleLbl="revTx" presStyleIdx="2" presStyleCnt="6"/>
      <dgm:spPr/>
    </dgm:pt>
    <dgm:pt modelId="{623DEA96-8E75-4C06-93E9-6A46C7C49807}" type="pres">
      <dgm:prSet presAssocID="{15F3712C-F651-4657-B15B-19B1565D2250}" presName="vert1" presStyleCnt="0"/>
      <dgm:spPr/>
    </dgm:pt>
    <dgm:pt modelId="{DB8639C2-0910-4390-8E9E-6354BA85CA8A}" type="pres">
      <dgm:prSet presAssocID="{98C299FE-E62D-43CB-AE98-3BA6FCE9B61C}" presName="thickLine" presStyleLbl="alignNode1" presStyleIdx="3" presStyleCnt="6"/>
      <dgm:spPr/>
    </dgm:pt>
    <dgm:pt modelId="{B526DDFA-4BA4-454B-B2D2-5351DA43593B}" type="pres">
      <dgm:prSet presAssocID="{98C299FE-E62D-43CB-AE98-3BA6FCE9B61C}" presName="horz1" presStyleCnt="0"/>
      <dgm:spPr/>
    </dgm:pt>
    <dgm:pt modelId="{E012053B-BF59-4F45-89E9-2C27A4CB4799}" type="pres">
      <dgm:prSet presAssocID="{98C299FE-E62D-43CB-AE98-3BA6FCE9B61C}" presName="tx1" presStyleLbl="revTx" presStyleIdx="3" presStyleCnt="6"/>
      <dgm:spPr/>
    </dgm:pt>
    <dgm:pt modelId="{B079E70E-9EED-40C5-891C-958698FD561E}" type="pres">
      <dgm:prSet presAssocID="{98C299FE-E62D-43CB-AE98-3BA6FCE9B61C}" presName="vert1" presStyleCnt="0"/>
      <dgm:spPr/>
    </dgm:pt>
    <dgm:pt modelId="{41093F48-3D16-4237-8F0F-585DD74BE0C9}" type="pres">
      <dgm:prSet presAssocID="{3894332D-8ECB-4381-84AE-0F51B18C1ACE}" presName="thickLine" presStyleLbl="alignNode1" presStyleIdx="4" presStyleCnt="6"/>
      <dgm:spPr/>
    </dgm:pt>
    <dgm:pt modelId="{56481D33-7171-4801-BFC3-2BC42CB5EBC8}" type="pres">
      <dgm:prSet presAssocID="{3894332D-8ECB-4381-84AE-0F51B18C1ACE}" presName="horz1" presStyleCnt="0"/>
      <dgm:spPr/>
    </dgm:pt>
    <dgm:pt modelId="{10DE6F57-A5D1-4B28-9C3C-2B0287CD9A90}" type="pres">
      <dgm:prSet presAssocID="{3894332D-8ECB-4381-84AE-0F51B18C1ACE}" presName="tx1" presStyleLbl="revTx" presStyleIdx="4" presStyleCnt="6"/>
      <dgm:spPr/>
    </dgm:pt>
    <dgm:pt modelId="{0F1F75C6-5D5C-4678-9167-6213916A1660}" type="pres">
      <dgm:prSet presAssocID="{3894332D-8ECB-4381-84AE-0F51B18C1ACE}" presName="vert1" presStyleCnt="0"/>
      <dgm:spPr/>
    </dgm:pt>
    <dgm:pt modelId="{C3DBD8F0-44A3-4A6D-80E7-36A72330ABB3}" type="pres">
      <dgm:prSet presAssocID="{C8C58CA2-B3A7-4587-BD3D-4A6B212C838A}" presName="thickLine" presStyleLbl="alignNode1" presStyleIdx="5" presStyleCnt="6"/>
      <dgm:spPr/>
    </dgm:pt>
    <dgm:pt modelId="{DB524812-41AD-43DC-9CCC-CE3F6E7A8181}" type="pres">
      <dgm:prSet presAssocID="{C8C58CA2-B3A7-4587-BD3D-4A6B212C838A}" presName="horz1" presStyleCnt="0"/>
      <dgm:spPr/>
    </dgm:pt>
    <dgm:pt modelId="{F2533132-B0DB-439E-9B89-B813DA6D04C6}" type="pres">
      <dgm:prSet presAssocID="{C8C58CA2-B3A7-4587-BD3D-4A6B212C838A}" presName="tx1" presStyleLbl="revTx" presStyleIdx="5" presStyleCnt="6"/>
      <dgm:spPr/>
    </dgm:pt>
    <dgm:pt modelId="{82377B3F-BA88-435D-9422-193FACDC3D77}" type="pres">
      <dgm:prSet presAssocID="{C8C58CA2-B3A7-4587-BD3D-4A6B212C838A}" presName="vert1" presStyleCnt="0"/>
      <dgm:spPr/>
    </dgm:pt>
  </dgm:ptLst>
  <dgm:cxnLst>
    <dgm:cxn modelId="{844C8600-35EC-40C9-946B-C6EF40576FFB}" srcId="{B71422B9-0828-46D2-A3EE-EE79521DC809}" destId="{6BB9DDC5-27CC-4C4F-8708-9940880CE101}" srcOrd="1" destOrd="0" parTransId="{65C50A54-946A-4185-A245-FD9D63D5315A}" sibTransId="{3380DB13-9055-4AB1-A3A6-866FAAEBF906}"/>
    <dgm:cxn modelId="{428F9E0D-F922-4D42-B56E-840C22320461}" type="presOf" srcId="{6BB9DDC5-27CC-4C4F-8708-9940880CE101}" destId="{BF883304-1776-4A80-AF1F-BE9FD2B78C71}" srcOrd="0" destOrd="0" presId="urn:microsoft.com/office/officeart/2008/layout/LinedList"/>
    <dgm:cxn modelId="{3104F416-1E04-4702-87DE-8C1CC729F56A}" srcId="{B71422B9-0828-46D2-A3EE-EE79521DC809}" destId="{98C299FE-E62D-43CB-AE98-3BA6FCE9B61C}" srcOrd="3" destOrd="0" parTransId="{35731EE3-8506-4AF7-AFFC-A501486122E5}" sibTransId="{1F8E5DB6-4E4A-45B9-872F-006363B37AC4}"/>
    <dgm:cxn modelId="{83545E5F-FF3B-40E1-8082-E825B94CF2BC}" type="presOf" srcId="{3894332D-8ECB-4381-84AE-0F51B18C1ACE}" destId="{10DE6F57-A5D1-4B28-9C3C-2B0287CD9A90}" srcOrd="0" destOrd="0" presId="urn:microsoft.com/office/officeart/2008/layout/LinedList"/>
    <dgm:cxn modelId="{71D77865-13B1-47AA-B8D7-98F755C3697A}" srcId="{B71422B9-0828-46D2-A3EE-EE79521DC809}" destId="{4A801C9D-4F37-4930-BC08-F5DDC22B7E61}" srcOrd="0" destOrd="0" parTransId="{0A8C008A-F0E1-4979-8C56-6E6BFA5A21D0}" sibTransId="{49234550-5DCB-4661-847F-D6DEA58D9FBB}"/>
    <dgm:cxn modelId="{8CFFBD6F-1F40-4415-AF31-322B0EB43080}" type="presOf" srcId="{C8C58CA2-B3A7-4587-BD3D-4A6B212C838A}" destId="{F2533132-B0DB-439E-9B89-B813DA6D04C6}" srcOrd="0" destOrd="0" presId="urn:microsoft.com/office/officeart/2008/layout/LinedList"/>
    <dgm:cxn modelId="{13C3E856-120C-431C-9003-597D99C7A4D2}" type="presOf" srcId="{B71422B9-0828-46D2-A3EE-EE79521DC809}" destId="{744FA5C1-4AE6-40EA-8832-4D0684793D6B}" srcOrd="0" destOrd="0" presId="urn:microsoft.com/office/officeart/2008/layout/LinedList"/>
    <dgm:cxn modelId="{834F5888-56E7-4FE3-AB30-F9E65059F4D0}" type="presOf" srcId="{98C299FE-E62D-43CB-AE98-3BA6FCE9B61C}" destId="{E012053B-BF59-4F45-89E9-2C27A4CB4799}" srcOrd="0" destOrd="0" presId="urn:microsoft.com/office/officeart/2008/layout/LinedList"/>
    <dgm:cxn modelId="{E5F36C9A-8467-4BE7-9D96-2C10420E17F7}" type="presOf" srcId="{15F3712C-F651-4657-B15B-19B1565D2250}" destId="{FBCB7549-E17F-48C5-B1D1-85B5F5647E9E}" srcOrd="0" destOrd="0" presId="urn:microsoft.com/office/officeart/2008/layout/LinedList"/>
    <dgm:cxn modelId="{C4FB04CB-F1D4-49A4-871C-B03B5920B16A}" type="presOf" srcId="{4A801C9D-4F37-4930-BC08-F5DDC22B7E61}" destId="{628DFBBB-3C77-4796-A838-BDAE126DC041}" srcOrd="0" destOrd="0" presId="urn:microsoft.com/office/officeart/2008/layout/LinedList"/>
    <dgm:cxn modelId="{F76E8FD6-34C9-43A3-91E2-D8E4550A286A}" srcId="{B71422B9-0828-46D2-A3EE-EE79521DC809}" destId="{15F3712C-F651-4657-B15B-19B1565D2250}" srcOrd="2" destOrd="0" parTransId="{34C51C19-6EDC-417A-9198-647CF638F802}" sibTransId="{C9E38022-F988-4CBE-8782-90B9A00C00A5}"/>
    <dgm:cxn modelId="{5A0B15D7-2CD1-47B4-A3CD-1D8EFB47D2B3}" srcId="{B71422B9-0828-46D2-A3EE-EE79521DC809}" destId="{C8C58CA2-B3A7-4587-BD3D-4A6B212C838A}" srcOrd="5" destOrd="0" parTransId="{283F2014-2C39-429D-84F5-2B769F45919C}" sibTransId="{45F80157-714E-460D-BCED-974649719874}"/>
    <dgm:cxn modelId="{34F337E3-5FE1-400D-9EE2-BB611FEF11F4}" srcId="{B71422B9-0828-46D2-A3EE-EE79521DC809}" destId="{3894332D-8ECB-4381-84AE-0F51B18C1ACE}" srcOrd="4" destOrd="0" parTransId="{2CC61F32-48E2-4D25-8120-C8B76B27EE0F}" sibTransId="{C8746E04-9469-4288-BC32-7D10903406DD}"/>
    <dgm:cxn modelId="{7AAF3FFA-B3FD-4AD6-A670-AC67CF7EBDFE}" type="presParOf" srcId="{744FA5C1-4AE6-40EA-8832-4D0684793D6B}" destId="{4DDB58EE-089D-4737-828F-1C0DB2F840AE}" srcOrd="0" destOrd="0" presId="urn:microsoft.com/office/officeart/2008/layout/LinedList"/>
    <dgm:cxn modelId="{15741639-0BBD-4431-8846-7110DF497EAF}" type="presParOf" srcId="{744FA5C1-4AE6-40EA-8832-4D0684793D6B}" destId="{003AFBAC-6C9E-47E2-B89F-30A2E1F6E8A1}" srcOrd="1" destOrd="0" presId="urn:microsoft.com/office/officeart/2008/layout/LinedList"/>
    <dgm:cxn modelId="{19A6A6C5-535B-468D-B9D6-E3007330A47C}" type="presParOf" srcId="{003AFBAC-6C9E-47E2-B89F-30A2E1F6E8A1}" destId="{628DFBBB-3C77-4796-A838-BDAE126DC041}" srcOrd="0" destOrd="0" presId="urn:microsoft.com/office/officeart/2008/layout/LinedList"/>
    <dgm:cxn modelId="{03F263C1-6EC9-482A-A05E-3B0643581335}" type="presParOf" srcId="{003AFBAC-6C9E-47E2-B89F-30A2E1F6E8A1}" destId="{FE203FB2-93CE-4EBD-BEDF-39B82BD1A422}" srcOrd="1" destOrd="0" presId="urn:microsoft.com/office/officeart/2008/layout/LinedList"/>
    <dgm:cxn modelId="{22CEE90C-B763-47A7-9AAC-B2A1CC009F69}" type="presParOf" srcId="{744FA5C1-4AE6-40EA-8832-4D0684793D6B}" destId="{4B2DFA08-4E64-4D9C-95CC-E8C2579AA31C}" srcOrd="2" destOrd="0" presId="urn:microsoft.com/office/officeart/2008/layout/LinedList"/>
    <dgm:cxn modelId="{17F89EC1-E82B-4D10-BD7E-E5839A480BA5}" type="presParOf" srcId="{744FA5C1-4AE6-40EA-8832-4D0684793D6B}" destId="{03AB09BD-98C6-4BE0-BE4B-F36BFE7122FF}" srcOrd="3" destOrd="0" presId="urn:microsoft.com/office/officeart/2008/layout/LinedList"/>
    <dgm:cxn modelId="{4599412A-7320-491C-9360-56C34A1736C2}" type="presParOf" srcId="{03AB09BD-98C6-4BE0-BE4B-F36BFE7122FF}" destId="{BF883304-1776-4A80-AF1F-BE9FD2B78C71}" srcOrd="0" destOrd="0" presId="urn:microsoft.com/office/officeart/2008/layout/LinedList"/>
    <dgm:cxn modelId="{036CC712-4877-43AD-81B4-55FB446C7D35}" type="presParOf" srcId="{03AB09BD-98C6-4BE0-BE4B-F36BFE7122FF}" destId="{1F9B99D5-2B24-4BF7-A1AB-B4153156CE97}" srcOrd="1" destOrd="0" presId="urn:microsoft.com/office/officeart/2008/layout/LinedList"/>
    <dgm:cxn modelId="{8ED0150F-D0C0-476A-B163-C90A051534CB}" type="presParOf" srcId="{744FA5C1-4AE6-40EA-8832-4D0684793D6B}" destId="{EE5D2DEF-4613-4FD0-87BD-94B2AAC980A1}" srcOrd="4" destOrd="0" presId="urn:microsoft.com/office/officeart/2008/layout/LinedList"/>
    <dgm:cxn modelId="{CE2A843C-10E7-42C8-8789-24F022CAED27}" type="presParOf" srcId="{744FA5C1-4AE6-40EA-8832-4D0684793D6B}" destId="{E0B77034-C5F3-460E-9125-8626A68ECEAC}" srcOrd="5" destOrd="0" presId="urn:microsoft.com/office/officeart/2008/layout/LinedList"/>
    <dgm:cxn modelId="{FDB42B76-F175-4C27-B78F-F3CC8A45C149}" type="presParOf" srcId="{E0B77034-C5F3-460E-9125-8626A68ECEAC}" destId="{FBCB7549-E17F-48C5-B1D1-85B5F5647E9E}" srcOrd="0" destOrd="0" presId="urn:microsoft.com/office/officeart/2008/layout/LinedList"/>
    <dgm:cxn modelId="{90165B46-ED29-47D6-85EA-76968F24C824}" type="presParOf" srcId="{E0B77034-C5F3-460E-9125-8626A68ECEAC}" destId="{623DEA96-8E75-4C06-93E9-6A46C7C49807}" srcOrd="1" destOrd="0" presId="urn:microsoft.com/office/officeart/2008/layout/LinedList"/>
    <dgm:cxn modelId="{ECDC0FCF-0D21-4CF5-A7E0-266ADEEEF2F4}" type="presParOf" srcId="{744FA5C1-4AE6-40EA-8832-4D0684793D6B}" destId="{DB8639C2-0910-4390-8E9E-6354BA85CA8A}" srcOrd="6" destOrd="0" presId="urn:microsoft.com/office/officeart/2008/layout/LinedList"/>
    <dgm:cxn modelId="{311D0186-47C5-4A3C-ACFA-C96E910CD584}" type="presParOf" srcId="{744FA5C1-4AE6-40EA-8832-4D0684793D6B}" destId="{B526DDFA-4BA4-454B-B2D2-5351DA43593B}" srcOrd="7" destOrd="0" presId="urn:microsoft.com/office/officeart/2008/layout/LinedList"/>
    <dgm:cxn modelId="{F05C8A0C-DF72-4D6A-BA03-F55C1170466C}" type="presParOf" srcId="{B526DDFA-4BA4-454B-B2D2-5351DA43593B}" destId="{E012053B-BF59-4F45-89E9-2C27A4CB4799}" srcOrd="0" destOrd="0" presId="urn:microsoft.com/office/officeart/2008/layout/LinedList"/>
    <dgm:cxn modelId="{1836E031-43CE-43C7-994D-54C9D8E89FA0}" type="presParOf" srcId="{B526DDFA-4BA4-454B-B2D2-5351DA43593B}" destId="{B079E70E-9EED-40C5-891C-958698FD561E}" srcOrd="1" destOrd="0" presId="urn:microsoft.com/office/officeart/2008/layout/LinedList"/>
    <dgm:cxn modelId="{C91C0C23-EAAD-407F-8A73-5F5671A16EE6}" type="presParOf" srcId="{744FA5C1-4AE6-40EA-8832-4D0684793D6B}" destId="{41093F48-3D16-4237-8F0F-585DD74BE0C9}" srcOrd="8" destOrd="0" presId="urn:microsoft.com/office/officeart/2008/layout/LinedList"/>
    <dgm:cxn modelId="{E33126FC-CAC8-43B6-8008-1866832977EA}" type="presParOf" srcId="{744FA5C1-4AE6-40EA-8832-4D0684793D6B}" destId="{56481D33-7171-4801-BFC3-2BC42CB5EBC8}" srcOrd="9" destOrd="0" presId="urn:microsoft.com/office/officeart/2008/layout/LinedList"/>
    <dgm:cxn modelId="{A76CE07A-8406-4907-9DEA-AD13AED7D250}" type="presParOf" srcId="{56481D33-7171-4801-BFC3-2BC42CB5EBC8}" destId="{10DE6F57-A5D1-4B28-9C3C-2B0287CD9A90}" srcOrd="0" destOrd="0" presId="urn:microsoft.com/office/officeart/2008/layout/LinedList"/>
    <dgm:cxn modelId="{7E28D09F-1D56-4136-A258-ADA3CC039AEC}" type="presParOf" srcId="{56481D33-7171-4801-BFC3-2BC42CB5EBC8}" destId="{0F1F75C6-5D5C-4678-9167-6213916A1660}" srcOrd="1" destOrd="0" presId="urn:microsoft.com/office/officeart/2008/layout/LinedList"/>
    <dgm:cxn modelId="{0FADB3AD-53FE-46AF-BF73-BF2F60C9A9F5}" type="presParOf" srcId="{744FA5C1-4AE6-40EA-8832-4D0684793D6B}" destId="{C3DBD8F0-44A3-4A6D-80E7-36A72330ABB3}" srcOrd="10" destOrd="0" presId="urn:microsoft.com/office/officeart/2008/layout/LinedList"/>
    <dgm:cxn modelId="{B7070ED3-D830-40BC-9103-FDA8357535F3}" type="presParOf" srcId="{744FA5C1-4AE6-40EA-8832-4D0684793D6B}" destId="{DB524812-41AD-43DC-9CCC-CE3F6E7A8181}" srcOrd="11" destOrd="0" presId="urn:microsoft.com/office/officeart/2008/layout/LinedList"/>
    <dgm:cxn modelId="{CB0198E9-1B3F-426C-8DF1-FBB63FFF9BE1}" type="presParOf" srcId="{DB524812-41AD-43DC-9CCC-CE3F6E7A8181}" destId="{F2533132-B0DB-439E-9B89-B813DA6D04C6}" srcOrd="0" destOrd="0" presId="urn:microsoft.com/office/officeart/2008/layout/LinedList"/>
    <dgm:cxn modelId="{ACC1DB07-2E48-4CBD-811A-DE035A4A00F6}" type="presParOf" srcId="{DB524812-41AD-43DC-9CCC-CE3F6E7A8181}" destId="{82377B3F-BA88-435D-9422-193FACDC3D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B58EE-089D-4737-828F-1C0DB2F840AE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DFBBB-3C77-4796-A838-BDAE126DC041}">
      <dsp:nvSpPr>
        <dsp:cNvPr id="0" name=""/>
        <dsp:cNvSpPr/>
      </dsp:nvSpPr>
      <dsp:spPr>
        <a:xfrm>
          <a:off x="0" y="2703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You will arrive promptly to all lessons according to your timetable and remain in the lesson throughout. Any departures from the lesson will have to be supported by formal communication </a:t>
          </a:r>
          <a:r>
            <a:rPr lang="en-GB" sz="1800" kern="1200"/>
            <a:t>from home.</a:t>
          </a:r>
          <a:endParaRPr lang="en-US" sz="1800" kern="1200"/>
        </a:p>
      </dsp:txBody>
      <dsp:txXfrm>
        <a:off x="0" y="2703"/>
        <a:ext cx="6900512" cy="921789"/>
      </dsp:txXfrm>
    </dsp:sp>
    <dsp:sp modelId="{4B2DFA08-4E64-4D9C-95CC-E8C2579AA31C}">
      <dsp:nvSpPr>
        <dsp:cNvPr id="0" name=""/>
        <dsp:cNvSpPr/>
      </dsp:nvSpPr>
      <dsp:spPr>
        <a:xfrm>
          <a:off x="0" y="924492"/>
          <a:ext cx="6900512" cy="0"/>
        </a:xfrm>
        <a:prstGeom prst="line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883304-1776-4A80-AF1F-BE9FD2B78C71}">
      <dsp:nvSpPr>
        <dsp:cNvPr id="0" name=""/>
        <dsp:cNvSpPr/>
      </dsp:nvSpPr>
      <dsp:spPr>
        <a:xfrm>
          <a:off x="0" y="924492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You will keep your video and audio off unless invited to contribute to discussions in which case you may turn your audio on.</a:t>
          </a:r>
          <a:endParaRPr lang="en-US" sz="1800" kern="1200"/>
        </a:p>
      </dsp:txBody>
      <dsp:txXfrm>
        <a:off x="0" y="924492"/>
        <a:ext cx="6900512" cy="921789"/>
      </dsp:txXfrm>
    </dsp:sp>
    <dsp:sp modelId="{EE5D2DEF-4613-4FD0-87BD-94B2AAC980A1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B7549-E17F-48C5-B1D1-85B5F5647E9E}">
      <dsp:nvSpPr>
        <dsp:cNvPr id="0" name=""/>
        <dsp:cNvSpPr/>
      </dsp:nvSpPr>
      <dsp:spPr>
        <a:xfrm>
          <a:off x="0" y="1846281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You will be suitably dressed (in case you make a mistake, your video is on and you can be seen in which case your teacher will tell you to turn it off).</a:t>
          </a:r>
          <a:endParaRPr lang="en-US" sz="1800" kern="1200" dirty="0"/>
        </a:p>
      </dsp:txBody>
      <dsp:txXfrm>
        <a:off x="0" y="1846281"/>
        <a:ext cx="6900512" cy="921789"/>
      </dsp:txXfrm>
    </dsp:sp>
    <dsp:sp modelId="{DB8639C2-0910-4390-8E9E-6354BA85CA8A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2053B-BF59-4F45-89E9-2C27A4CB4799}">
      <dsp:nvSpPr>
        <dsp:cNvPr id="0" name=""/>
        <dsp:cNvSpPr/>
      </dsp:nvSpPr>
      <dsp:spPr>
        <a:xfrm>
          <a:off x="0" y="2768070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Chat will be used only on the instruction of your teacher and for the purpose he/she identifies.</a:t>
          </a:r>
          <a:endParaRPr lang="en-US" sz="1800" kern="1200" dirty="0"/>
        </a:p>
      </dsp:txBody>
      <dsp:txXfrm>
        <a:off x="0" y="2768070"/>
        <a:ext cx="6900512" cy="921789"/>
      </dsp:txXfrm>
    </dsp:sp>
    <dsp:sp modelId="{41093F48-3D16-4237-8F0F-585DD74BE0C9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DE6F57-A5D1-4B28-9C3C-2B0287CD9A90}">
      <dsp:nvSpPr>
        <dsp:cNvPr id="0" name=""/>
        <dsp:cNvSpPr/>
      </dsp:nvSpPr>
      <dsp:spPr>
        <a:xfrm>
          <a:off x="0" y="3689859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You will not use the chat to send messages to other students in the group or post any inappropriate comments. </a:t>
          </a:r>
          <a:endParaRPr lang="en-US" sz="1800" kern="1200"/>
        </a:p>
      </dsp:txBody>
      <dsp:txXfrm>
        <a:off x="0" y="3689859"/>
        <a:ext cx="6900512" cy="921789"/>
      </dsp:txXfrm>
    </dsp:sp>
    <dsp:sp modelId="{C3DBD8F0-44A3-4A6D-80E7-36A72330ABB3}">
      <dsp:nvSpPr>
        <dsp:cNvPr id="0" name=""/>
        <dsp:cNvSpPr/>
      </dsp:nvSpPr>
      <dsp:spPr>
        <a:xfrm>
          <a:off x="0" y="4611648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33132-B0DB-439E-9B89-B813DA6D04C6}">
      <dsp:nvSpPr>
        <dsp:cNvPr id="0" name=""/>
        <dsp:cNvSpPr/>
      </dsp:nvSpPr>
      <dsp:spPr>
        <a:xfrm>
          <a:off x="0" y="4611648"/>
          <a:ext cx="6900512" cy="921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You will remain in the lesson throughout and leave it when the teacher instructs you to do so.</a:t>
          </a:r>
          <a:endParaRPr lang="en-US" sz="1800" kern="1200"/>
        </a:p>
      </dsp:txBody>
      <dsp:txXfrm>
        <a:off x="0" y="4611648"/>
        <a:ext cx="6900512" cy="921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DDF74-FB05-41F1-9721-C38711C7B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CF2F40-38BF-4F18-89A9-8FAAF03F4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B6715-C02E-4745-ADA7-0C4E43BEF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BBA33-6623-4DCC-9631-40F822848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57B95-60A0-4EC0-8D93-4BD32758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90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B0319-E0CD-434C-A7E8-330F1E79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3E657F-39CC-40A1-B284-96858798C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D9005-34A3-466F-8370-69829BDAE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BF6B5-AC4A-43C4-A04B-9E33512B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F83AB-FA89-49D7-8C1A-88CA7A19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1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9945DB-F4EB-4D8C-B8F2-07793667B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C11A2-CE35-47EA-862E-86D1E3696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50148-E9DD-416B-9F12-B9458E4A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94245-C36B-4EE3-BA2D-2310E19D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CD78B-B485-474E-AC2C-1DB00DC7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208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E2D5E-9A1F-4EE5-84DC-A2602D6A6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36D59-66AB-4868-9C78-F3DB520B6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DC1DF-B4B9-4711-8799-15DA8C62B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139F2-FB0D-4A99-B742-7E420A8F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7E25E-018F-4299-B8F2-3D089CFD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462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0EACE-F5C6-4320-A3B0-0379E66A8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D8115-1DDD-4A5F-BEAA-60D8927E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14FB-7D2D-4E9C-872F-CFE45BDF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58846-CBA1-4BA3-B602-8F1C51F7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30298-8ED6-4232-999B-A3FFA8C0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28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E1E6-1314-4BB6-BBD7-99D7FDDF3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749E5-64A6-4D3E-B415-8A8B95E3F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522F6-FA3E-404C-8384-75F8BCB82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F5A12-3E21-4208-858C-4D606AF1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3DDC9-AC5F-400F-A1E0-0400BC860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D9558-6BAD-46B5-98D2-0BCC91D21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1155A-84F6-44DD-8645-277E2F03E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60EB8-EE91-4651-BC7B-B543531E3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6F731-4270-443B-AC5D-B1B5BC4C3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1A1931-6DF3-4EE1-B858-D57A27484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41CC4-B9E6-44C1-B550-34EAB74C3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DDA902-5D4F-44B1-BF5A-876B80DC9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EF4C2C-E485-47BE-94B3-EF3FFFFC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41A7B1-75E4-41A8-9232-A8F561E9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26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BD4FF-34AF-47E4-A072-6D14BCED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C6BD39-DA03-4F9F-ADEE-617CCE13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44F212-425A-4921-AD05-867459CEB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EB568-B397-42BD-870A-6A4F6B0B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5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CAC9DD-DC49-496A-9CB2-D52A5D2B3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831145-73BF-401B-8497-AAFE7C54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34CCD-30BA-4CFE-B44C-CAA1643D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79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5E39-A4CB-4F0A-A71A-3EA814ED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76C14-B97A-42E1-95B6-BA53FCCBA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D82F4-4F60-444B-85B3-14E7F0275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FC00A-CA4C-4E99-B5A8-022807EFB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1BE40B-3F02-4DE7-93BB-629808F97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8E8B6-3A16-4CC8-BDF6-740997A4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37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51800-B856-45F5-BB16-DE01F991C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281167-122A-4EFC-80E8-FFF633F72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9895E-89C0-4857-A89C-B129D507D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F180F-4019-4220-8BE7-6159359D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E72875-6F80-44C6-8734-7005C99C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E1CEE-44C1-4485-A7E3-F15F02215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4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3F803-D639-4372-8769-EBFA0B132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55C7F-0432-4933-9250-4CC155DF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33598-0908-47B8-A1B5-5D1657FD8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3D08-FAEA-4D41-89B5-4B93EF3B1EBC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E5949-61BA-402B-9C5B-E1C96B9E69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F3746-D582-40C8-A125-F866374F5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DC0C0-DB8F-4C7B-A8A9-923900C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65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emjM2fHV2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C02D8F-3AE4-4F32-A63D-6CDBD8B22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GB" sz="5000" b="1" dirty="0"/>
              <a:t>Remote Learning- Expectations of Students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ontent Placeholder 4">
            <a:extLst>
              <a:ext uri="{FF2B5EF4-FFF2-40B4-BE49-F238E27FC236}">
                <a16:creationId xmlns:a16="http://schemas.microsoft.com/office/drawing/2014/main" id="{A038BA4C-BEE2-497C-B365-123DDA4E5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21567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861C95-0EF8-4FA3-8760-D9BE112A3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/>
              <a:t>How to access Teams lessons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661F6-C62F-45C0-A35A-3F03AD6D0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GB" sz="2200" dirty="0"/>
              <a:t>This document contains a link to a You Tube clip showing how to access Teams lessons:</a:t>
            </a:r>
          </a:p>
          <a:p>
            <a:r>
              <a:rPr lang="en-GB" sz="1600" dirty="0">
                <a:hlinkClick r:id="rId2"/>
              </a:rPr>
              <a:t>Student and Parent Guide to Microsoft Teams - YouTube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7363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Remote Learning- Expectations of Students</vt:lpstr>
      <vt:lpstr>How to access Teams lessons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Remote Learning- Expectations of Students</dc:title>
  <dc:creator>Mrs S Matthews</dc:creator>
  <cp:lastModifiedBy>Mrs M Farrelly</cp:lastModifiedBy>
  <cp:revision>2</cp:revision>
  <dcterms:created xsi:type="dcterms:W3CDTF">2021-12-15T06:51:25Z</dcterms:created>
  <dcterms:modified xsi:type="dcterms:W3CDTF">2023-06-28T07:39:13Z</dcterms:modified>
</cp:coreProperties>
</file>