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57" r:id="rId6"/>
    <p:sldId id="258" r:id="rId7"/>
    <p:sldId id="262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iree Schalkwyk" userId="eca2446e-b142-476a-b1e2-f4d058361701" providerId="ADAL" clId="{6580FFC5-5F2B-4F52-A183-FCDDBDC7CD61}"/>
    <pc:docChg chg="undo custSel modSld">
      <pc:chgData name="Desiree Schalkwyk" userId="eca2446e-b142-476a-b1e2-f4d058361701" providerId="ADAL" clId="{6580FFC5-5F2B-4F52-A183-FCDDBDC7CD61}" dt="2020-05-11T15:51:09.928" v="16" actId="115"/>
      <pc:docMkLst>
        <pc:docMk/>
      </pc:docMkLst>
      <pc:sldChg chg="modSp mod">
        <pc:chgData name="Desiree Schalkwyk" userId="eca2446e-b142-476a-b1e2-f4d058361701" providerId="ADAL" clId="{6580FFC5-5F2B-4F52-A183-FCDDBDC7CD61}" dt="2020-05-11T15:49:52.268" v="0" actId="115"/>
        <pc:sldMkLst>
          <pc:docMk/>
          <pc:sldMk cId="1308484839" sldId="256"/>
        </pc:sldMkLst>
        <pc:spChg chg="mod">
          <ac:chgData name="Desiree Schalkwyk" userId="eca2446e-b142-476a-b1e2-f4d058361701" providerId="ADAL" clId="{6580FFC5-5F2B-4F52-A183-FCDDBDC7CD61}" dt="2020-05-11T15:49:52.268" v="0" actId="115"/>
          <ac:spMkLst>
            <pc:docMk/>
            <pc:sldMk cId="1308484839" sldId="256"/>
            <ac:spMk id="2" creationId="{FDB999A8-12B1-4C1A-ADF9-54D8F38180D7}"/>
          </ac:spMkLst>
        </pc:spChg>
      </pc:sldChg>
      <pc:sldChg chg="modSp mod">
        <pc:chgData name="Desiree Schalkwyk" userId="eca2446e-b142-476a-b1e2-f4d058361701" providerId="ADAL" clId="{6580FFC5-5F2B-4F52-A183-FCDDBDC7CD61}" dt="2020-05-11T15:50:00.603" v="2" actId="20577"/>
        <pc:sldMkLst>
          <pc:docMk/>
          <pc:sldMk cId="3901916747" sldId="257"/>
        </pc:sldMkLst>
        <pc:spChg chg="mod">
          <ac:chgData name="Desiree Schalkwyk" userId="eca2446e-b142-476a-b1e2-f4d058361701" providerId="ADAL" clId="{6580FFC5-5F2B-4F52-A183-FCDDBDC7CD61}" dt="2020-05-11T15:50:00.603" v="2" actId="20577"/>
          <ac:spMkLst>
            <pc:docMk/>
            <pc:sldMk cId="3901916747" sldId="257"/>
            <ac:spMk id="2" creationId="{97446A44-ADCF-41D2-A2B1-A82911FDA19F}"/>
          </ac:spMkLst>
        </pc:spChg>
      </pc:sldChg>
      <pc:sldChg chg="modSp mod">
        <pc:chgData name="Desiree Schalkwyk" userId="eca2446e-b142-476a-b1e2-f4d058361701" providerId="ADAL" clId="{6580FFC5-5F2B-4F52-A183-FCDDBDC7CD61}" dt="2020-05-11T15:50:41.639" v="14" actId="20577"/>
        <pc:sldMkLst>
          <pc:docMk/>
          <pc:sldMk cId="1004095763" sldId="258"/>
        </pc:sldMkLst>
        <pc:spChg chg="mod">
          <ac:chgData name="Desiree Schalkwyk" userId="eca2446e-b142-476a-b1e2-f4d058361701" providerId="ADAL" clId="{6580FFC5-5F2B-4F52-A183-FCDDBDC7CD61}" dt="2020-05-11T15:50:41.639" v="14" actId="20577"/>
          <ac:spMkLst>
            <pc:docMk/>
            <pc:sldMk cId="1004095763" sldId="258"/>
            <ac:spMk id="2" creationId="{BC9761C5-EDC1-45AD-A7B9-9B30B6C69D9D}"/>
          </ac:spMkLst>
        </pc:spChg>
        <pc:spChg chg="mod">
          <ac:chgData name="Desiree Schalkwyk" userId="eca2446e-b142-476a-b1e2-f4d058361701" providerId="ADAL" clId="{6580FFC5-5F2B-4F52-A183-FCDDBDC7CD61}" dt="2020-05-11T15:50:33.550" v="12" actId="5793"/>
          <ac:spMkLst>
            <pc:docMk/>
            <pc:sldMk cId="1004095763" sldId="258"/>
            <ac:spMk id="3" creationId="{5ED199DA-A3D0-41A5-ADA9-C3D66A699F16}"/>
          </ac:spMkLst>
        </pc:spChg>
      </pc:sldChg>
      <pc:sldChg chg="modSp mod">
        <pc:chgData name="Desiree Schalkwyk" userId="eca2446e-b142-476a-b1e2-f4d058361701" providerId="ADAL" clId="{6580FFC5-5F2B-4F52-A183-FCDDBDC7CD61}" dt="2020-05-11T15:51:09.928" v="16" actId="115"/>
        <pc:sldMkLst>
          <pc:docMk/>
          <pc:sldMk cId="125581542" sldId="259"/>
        </pc:sldMkLst>
        <pc:spChg chg="mod">
          <ac:chgData name="Desiree Schalkwyk" userId="eca2446e-b142-476a-b1e2-f4d058361701" providerId="ADAL" clId="{6580FFC5-5F2B-4F52-A183-FCDDBDC7CD61}" dt="2020-05-11T15:51:09.928" v="16" actId="115"/>
          <ac:spMkLst>
            <pc:docMk/>
            <pc:sldMk cId="125581542" sldId="259"/>
            <ac:spMk id="2" creationId="{EF5451F1-C1E9-4746-A5AE-1B79EFF86877}"/>
          </ac:spMkLst>
        </pc:spChg>
      </pc:sldChg>
      <pc:sldChg chg="modSp mod">
        <pc:chgData name="Desiree Schalkwyk" userId="eca2446e-b142-476a-b1e2-f4d058361701" providerId="ADAL" clId="{6580FFC5-5F2B-4F52-A183-FCDDBDC7CD61}" dt="2020-05-11T15:50:53.383" v="15" actId="115"/>
        <pc:sldMkLst>
          <pc:docMk/>
          <pc:sldMk cId="2284407520" sldId="262"/>
        </pc:sldMkLst>
        <pc:spChg chg="mod">
          <ac:chgData name="Desiree Schalkwyk" userId="eca2446e-b142-476a-b1e2-f4d058361701" providerId="ADAL" clId="{6580FFC5-5F2B-4F52-A183-FCDDBDC7CD61}" dt="2020-05-11T15:50:53.383" v="15" actId="115"/>
          <ac:spMkLst>
            <pc:docMk/>
            <pc:sldMk cId="2284407520" sldId="262"/>
            <ac:spMk id="2" creationId="{652A6E02-E391-49B8-83E7-A36D1586491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5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8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79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4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3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1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4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DB999A8-12B1-4C1A-ADF9-54D8F3818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" y="4136578"/>
            <a:ext cx="11523044" cy="1325880"/>
          </a:xfrm>
        </p:spPr>
        <p:txBody>
          <a:bodyPr>
            <a:normAutofit/>
          </a:bodyPr>
          <a:lstStyle/>
          <a:p>
            <a:r>
              <a:rPr lang="en-GB" sz="4600" u="sng" dirty="0"/>
              <a:t>CQ: What is a capsule hotel and who would want to stay in 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880A0-9475-4A2A-A0D3-42F1544E0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19" r="1" b="2420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8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A44-ADCF-41D2-A2B1-A82911FD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Activity: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220C5-C9FB-4B27-A46F-B7CE6A46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953000" cy="1961147"/>
          </a:xfrm>
        </p:spPr>
        <p:txBody>
          <a:bodyPr>
            <a:normAutofit/>
          </a:bodyPr>
          <a:lstStyle/>
          <a:p>
            <a:r>
              <a:rPr lang="en-GB" dirty="0"/>
              <a:t>Look through the key terms sheet provided and read the definitions carefully to make sure you understand what they mean.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88982-440D-4B61-89EA-13904681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981" y="1462574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5BC9C-5445-438D-8971-79D84924A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3750" l="8125" r="96375">
                        <a14:foregroundMark x1="24875" y1="31875" x2="24875" y2="31875"/>
                        <a14:foregroundMark x1="37500" y1="16625" x2="38000" y2="16500"/>
                        <a14:foregroundMark x1="54875" y1="11250" x2="55625" y2="11250"/>
                        <a14:foregroundMark x1="63750" y1="15000" x2="64250" y2="15125"/>
                        <a14:foregroundMark x1="73625" y1="20125" x2="73625" y2="20125"/>
                        <a14:foregroundMark x1="62125" y1="52750" x2="62125" y2="52750"/>
                        <a14:foregroundMark x1="51625" y1="68375" x2="51625" y2="68375"/>
                        <a14:foregroundMark x1="42625" y1="77625" x2="42625" y2="77625"/>
                        <a14:foregroundMark x1="31375" y1="79250" x2="30625" y2="78125"/>
                        <a14:foregroundMark x1="23500" y1="69875" x2="23250" y2="69375"/>
                        <a14:foregroundMark x1="16875" y1="59125" x2="16625" y2="58250"/>
                        <a14:foregroundMark x1="15875" y1="51750" x2="15875" y2="50875"/>
                        <a14:foregroundMark x1="13375" y1="41625" x2="13625" y2="40625"/>
                        <a14:foregroundMark x1="18125" y1="36625" x2="20125" y2="34750"/>
                        <a14:foregroundMark x1="25500" y1="28750" x2="26375" y2="27875"/>
                        <a14:foregroundMark x1="26875" y1="25250" x2="26875" y2="25250"/>
                        <a14:foregroundMark x1="23750" y1="22875" x2="23750" y2="22875"/>
                        <a14:foregroundMark x1="17875" y1="25125" x2="17375" y2="25250"/>
                        <a14:foregroundMark x1="21125" y1="16500" x2="21875" y2="15875"/>
                        <a14:foregroundMark x1="35500" y1="8375" x2="35500" y2="8375"/>
                        <a14:foregroundMark x1="44750" y1="5250" x2="44750" y2="5250"/>
                        <a14:foregroundMark x1="56000" y1="6000" x2="56000" y2="6000"/>
                        <a14:foregroundMark x1="64500" y1="6500" x2="64500" y2="6500"/>
                        <a14:foregroundMark x1="75500" y1="11625" x2="75500" y2="11625"/>
                        <a14:foregroundMark x1="81625" y1="17125" x2="81625" y2="17125"/>
                        <a14:foregroundMark x1="90500" y1="25875" x2="90500" y2="25875"/>
                        <a14:foregroundMark x1="93125" y1="32375" x2="93125" y2="32375"/>
                        <a14:foregroundMark x1="96250" y1="40125" x2="96250" y2="40125"/>
                        <a14:foregroundMark x1="95875" y1="44375" x2="95875" y2="44375"/>
                        <a14:foregroundMark x1="96375" y1="57000" x2="96375" y2="57250"/>
                        <a14:foregroundMark x1="89125" y1="73500" x2="89125" y2="73500"/>
                        <a14:foregroundMark x1="73875" y1="88500" x2="73875" y2="88500"/>
                        <a14:foregroundMark x1="60375" y1="93750" x2="60375" y2="93750"/>
                        <a14:foregroundMark x1="8125" y1="59625" x2="8125" y2="59625"/>
                        <a14:foregroundMark x1="40125" y1="5250" x2="40125" y2="5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981" y="3565357"/>
            <a:ext cx="2446421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1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761C5-EDC1-45AD-A7B9-9B30B6C6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RESEARCH TASKS: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99DA-A3D0-41A5-ADA9-C3D66A69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324322" cy="4038600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GB" dirty="0"/>
              <a:t>To start, we need to be able to define domestic tourism, inbound tourism and outbound tourism. After you have done this, give an example for each.</a:t>
            </a:r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Write a couple of sentences explaining what you think tourism is and who it affects</a:t>
            </a:r>
          </a:p>
          <a:p>
            <a:pPr marL="502920" indent="-457200">
              <a:buFont typeface="+mj-lt"/>
              <a:buAutoNum type="arabicPeriod"/>
            </a:pPr>
            <a:endParaRPr lang="en-GB" dirty="0"/>
          </a:p>
          <a:p>
            <a:pPr marL="502920" indent="-457200">
              <a:buFont typeface="+mj-lt"/>
              <a:buAutoNum type="arabicPeriod"/>
            </a:pPr>
            <a:endParaRPr lang="en-GB" dirty="0"/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Research one domestic tourist destination and give 5 facts for that location</a:t>
            </a:r>
          </a:p>
          <a:p>
            <a:pPr marL="502920" indent="-457200">
              <a:buFont typeface="+mj-lt"/>
              <a:buAutoNum type="arabicPeriod"/>
            </a:pPr>
            <a:r>
              <a:rPr lang="en-GB" dirty="0"/>
              <a:t>Research an outbound tourist destination and give 5 facts for that location</a:t>
            </a:r>
          </a:p>
          <a:p>
            <a:pPr marL="4572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09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A6E02-E391-49B8-83E7-A36D1586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Activity: 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FE495-5EBE-47B4-9099-0FED156B9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Define these key terms and give an example for each: </a:t>
            </a:r>
            <a:r>
              <a:rPr lang="en-GB" b="1" dirty="0"/>
              <a:t>Leisure travel, corporate travel, specialist travel, visiting friends and relatives and day trips. </a:t>
            </a:r>
          </a:p>
          <a:p>
            <a:endParaRPr lang="en-GB" b="1" dirty="0"/>
          </a:p>
          <a:p>
            <a:r>
              <a:rPr lang="en-GB" dirty="0"/>
              <a:t>List as many types of </a:t>
            </a:r>
            <a:r>
              <a:rPr lang="en-GB" b="1" dirty="0"/>
              <a:t>accommodation</a:t>
            </a:r>
            <a:r>
              <a:rPr lang="en-GB" dirty="0"/>
              <a:t> as you can think of.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9E397-AA5D-48FE-A452-E20C1724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0" y="4076700"/>
            <a:ext cx="2455506" cy="2455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546B1-0F16-479F-B11A-C66BEAEA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894" y="4415435"/>
            <a:ext cx="3590731" cy="201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8B05-C4BB-4084-BC02-6E9E770B2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395" y="3101675"/>
            <a:ext cx="2669186" cy="1779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43162-2E5E-4C6D-BB8E-CF330E50D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37" y="5003152"/>
            <a:ext cx="3023118" cy="17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0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51F1-C1E9-4746-A5AE-1B79EFF8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Who would this appeal to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2A688-79D4-4850-95FD-EA777418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8" y="1833465"/>
            <a:ext cx="3401008" cy="2439955"/>
          </a:xfrm>
        </p:spPr>
        <p:txBody>
          <a:bodyPr/>
          <a:lstStyle/>
          <a:p>
            <a:pPr marL="45720" indent="0">
              <a:buNone/>
            </a:pPr>
            <a:r>
              <a:rPr lang="en-GB" dirty="0"/>
              <a:t>Tokyo’s capsule hotels</a:t>
            </a:r>
          </a:p>
          <a:p>
            <a:pPr>
              <a:buFontTx/>
              <a:buChar char="-"/>
            </a:pPr>
            <a:r>
              <a:rPr lang="en-GB" dirty="0"/>
              <a:t>Cheaper alternative</a:t>
            </a:r>
          </a:p>
          <a:p>
            <a:pPr>
              <a:buFontTx/>
              <a:buChar char="-"/>
            </a:pPr>
            <a:r>
              <a:rPr lang="en-GB" dirty="0"/>
              <a:t>WIFI provided </a:t>
            </a:r>
          </a:p>
          <a:p>
            <a:pPr>
              <a:buFontTx/>
              <a:buChar char="-"/>
            </a:pPr>
            <a:r>
              <a:rPr lang="en-GB" dirty="0"/>
              <a:t>Basic facilities</a:t>
            </a:r>
          </a:p>
          <a:p>
            <a:pPr>
              <a:buFontTx/>
              <a:buChar char="-"/>
            </a:pPr>
            <a:r>
              <a:rPr lang="en-GB" dirty="0"/>
              <a:t>Good for shorter stays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EF42A-143E-48B7-8299-56C6C5AB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656" y="2230015"/>
            <a:ext cx="6039344" cy="3950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75145-BD37-4727-89E7-00EF2AA6109B}"/>
              </a:ext>
            </a:extLst>
          </p:cNvPr>
          <p:cNvSpPr txBox="1"/>
          <p:nvPr/>
        </p:nvSpPr>
        <p:spPr>
          <a:xfrm>
            <a:off x="528838" y="4296956"/>
            <a:ext cx="43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GB" dirty="0"/>
              <a:t>Cooperate travellers</a:t>
            </a:r>
          </a:p>
          <a:p>
            <a:pPr marL="342900" indent="-342900">
              <a:buAutoNum type="alphaUcParenR"/>
            </a:pPr>
            <a:r>
              <a:rPr lang="en-GB" dirty="0"/>
              <a:t>Families</a:t>
            </a:r>
          </a:p>
          <a:p>
            <a:pPr marL="342900" indent="-342900">
              <a:buAutoNum type="alphaUcParenR"/>
            </a:pPr>
            <a:r>
              <a:rPr lang="en-GB" dirty="0"/>
              <a:t>Couples</a:t>
            </a:r>
          </a:p>
          <a:p>
            <a:pPr marL="342900" indent="-342900">
              <a:buAutoNum type="alphaUcParenR"/>
            </a:pPr>
            <a:r>
              <a:rPr lang="en-GB" dirty="0"/>
              <a:t>Disabled travellers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A2955-9538-4499-8F10-7E3AF30243D5}"/>
              </a:ext>
            </a:extLst>
          </p:cNvPr>
          <p:cNvSpPr txBox="1"/>
          <p:nvPr/>
        </p:nvSpPr>
        <p:spPr>
          <a:xfrm>
            <a:off x="1810139" y="5812971"/>
            <a:ext cx="363893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Justify your answer- Why…..</a:t>
            </a:r>
          </a:p>
        </p:txBody>
      </p:sp>
    </p:spTree>
    <p:extLst>
      <p:ext uri="{BB962C8B-B14F-4D97-AF65-F5344CB8AC3E}">
        <p14:creationId xmlns:p14="http://schemas.microsoft.com/office/powerpoint/2010/main" val="12558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B575-8A08-4FC2-A3B2-892BB340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Finally….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B8A68-BA30-464D-8473-A39FA45BA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54" y="1702836"/>
            <a:ext cx="5594684" cy="473528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GB" b="1" dirty="0"/>
              <a:t>Choose a tourism organisation in the local area. E.g. Attraction- Legoland. Hotel- Hilton Reading              Transport- </a:t>
            </a:r>
            <a:r>
              <a:rPr lang="en-GB" b="1" dirty="0" err="1"/>
              <a:t>Railair</a:t>
            </a:r>
            <a:endParaRPr lang="en-GB" b="1" dirty="0"/>
          </a:p>
          <a:p>
            <a:r>
              <a:rPr lang="en-GB" dirty="0"/>
              <a:t>This could be a hotel, tourist attraction or transport company. </a:t>
            </a:r>
          </a:p>
          <a:p>
            <a:pPr marL="45720" indent="0">
              <a:buNone/>
            </a:pPr>
            <a:r>
              <a:rPr lang="en-GB" dirty="0"/>
              <a:t>Create a PowerPoint Presentation on your chosen tourist organisation answering the following questions. </a:t>
            </a:r>
          </a:p>
          <a:p>
            <a:r>
              <a:rPr lang="en-GB" dirty="0"/>
              <a:t>Is the tourism organisation effective? How do they attract customers? Is the advertising effective?</a:t>
            </a:r>
          </a:p>
          <a:p>
            <a:r>
              <a:rPr lang="en-GB" dirty="0"/>
              <a:t>Are they growing? Why? </a:t>
            </a:r>
          </a:p>
          <a:p>
            <a:r>
              <a:rPr lang="en-GB" dirty="0"/>
              <a:t>What type of customers do they attract? </a:t>
            </a:r>
          </a:p>
          <a:p>
            <a:r>
              <a:rPr lang="en-GB" dirty="0"/>
              <a:t>Include statistics e.g. Inbound/ Outbound travellers to Heathrow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75DA5-161E-4D18-BA03-E083709F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34" y="4233805"/>
            <a:ext cx="3966264" cy="2382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FE080-8B67-4E91-938D-295AACDA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776" y="2193753"/>
            <a:ext cx="2677569" cy="2040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3B99B-E336-494D-BE79-48DF1F6A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201" y="241942"/>
            <a:ext cx="3869094" cy="19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1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1344-603E-4037-8BEF-1C9F628A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GB" sz="3100" dirty="0"/>
              <a:t>Answering the CQ</a:t>
            </a:r>
            <a:r>
              <a:rPr lang="en-GB" sz="3100"/>
              <a:t>: What </a:t>
            </a:r>
            <a:r>
              <a:rPr lang="en-GB" sz="3100" dirty="0"/>
              <a:t>is a capsule hotel and who would want to stay in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A8CF1-839F-40E8-B8BF-20C87375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1800"/>
              <a:t>We briefly touched upon the world-renowned capsule hotels in Tokyo.</a:t>
            </a:r>
          </a:p>
          <a:p>
            <a:pPr marL="45720" indent="0">
              <a:buNone/>
            </a:pPr>
            <a:endParaRPr lang="en-GB" sz="1800"/>
          </a:p>
          <a:p>
            <a:pPr marL="45720" indent="0">
              <a:buNone/>
            </a:pPr>
            <a:r>
              <a:rPr lang="en-GB" sz="1800"/>
              <a:t>- Use what you have learnt today and your own research to answer the CQ.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DAD8A-12F8-4A5B-8848-08053CFB2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3" r="1858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956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A780173EB5E949A04BFB86F31C2899" ma:contentTypeVersion="" ma:contentTypeDescription="Create a new document." ma:contentTypeScope="" ma:versionID="985a8607b18f5be1d2b4c423b2663920">
  <xsd:schema xmlns:xsd="http://www.w3.org/2001/XMLSchema" xmlns:xs="http://www.w3.org/2001/XMLSchema" xmlns:p="http://schemas.microsoft.com/office/2006/metadata/properties" xmlns:ns2="a9a13303-8c93-46a2-8016-9b333f1977b3" xmlns:ns3="87b9d6d8-7e8b-4d60-b544-64035f7b8238" xmlns:ns4="3090a6a4-2e00-4603-ac85-f6719c1526cb" targetNamespace="http://schemas.microsoft.com/office/2006/metadata/properties" ma:root="true" ma:fieldsID="a64cc92d9ec9195666f32e33393cf283" ns2:_="" ns3:_="" ns4:_="">
    <xsd:import namespace="a9a13303-8c93-46a2-8016-9b333f1977b3"/>
    <xsd:import namespace="87b9d6d8-7e8b-4d60-b544-64035f7b8238"/>
    <xsd:import namespace="3090a6a4-2e00-4603-ac85-f6719c1526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13303-8c93-46a2-8016-9b333f1977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9d6d8-7e8b-4d60-b544-64035f7b8238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0a6a4-2e00-4603-ac85-f6719c152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a13303-8c93-46a2-8016-9b333f1977b3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A9E4264-F9C5-44D8-9AA1-62DA20F477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AC4F31-A5B7-417D-BBFB-DCB7C8903DA6}"/>
</file>

<file path=customXml/itemProps3.xml><?xml version="1.0" encoding="utf-8"?>
<ds:datastoreItem xmlns:ds="http://schemas.openxmlformats.org/officeDocument/2006/customXml" ds:itemID="{4E72A201-3735-4C33-B691-D4D0B646FE6F}">
  <ds:schemaRefs>
    <ds:schemaRef ds:uri="3b1e6aef-d2e5-418e-bab6-57b966e3c74b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9a13303-8c93-46a2-8016-9b333f1977b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324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Corbel</vt:lpstr>
      <vt:lpstr>Basis</vt:lpstr>
      <vt:lpstr>CQ: What is a capsule hotel and who would want to stay in one?</vt:lpstr>
      <vt:lpstr>Activity:</vt:lpstr>
      <vt:lpstr>RESEARCH TASKS:</vt:lpstr>
      <vt:lpstr>Activity: Key Terms</vt:lpstr>
      <vt:lpstr>Who would this appeal to more?</vt:lpstr>
      <vt:lpstr>Finally….</vt:lpstr>
      <vt:lpstr>Answering the CQ: What is a capsule hotel and who would want to stay in one?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CQ: What is a capsule hotel and who would want to stay in one?</dc:title>
  <dc:creator>John Macfarlane</dc:creator>
  <cp:lastModifiedBy>Desiree Schalkwyk</cp:lastModifiedBy>
  <cp:revision>5</cp:revision>
  <dcterms:created xsi:type="dcterms:W3CDTF">2020-05-08T17:12:46Z</dcterms:created>
  <dcterms:modified xsi:type="dcterms:W3CDTF">2020-05-11T15:51:21Z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0x01010013A780173EB5E949A04BFB86F31C2899</vt:lpwstr>
  </property>
  <property fmtid="{D5CDD505-2E9C-101B-9397-08002B2CF9AE}" pid="3" name="Order">
    <vt:r8>1157900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