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92866"/>
            <a:ext cx="9966960" cy="1325880"/>
          </a:xfrm>
        </p:spPr>
        <p:txBody>
          <a:bodyPr>
            <a:normAutofit fontScale="90000"/>
          </a:bodyPr>
          <a:lstStyle/>
          <a:p>
            <a:r>
              <a:rPr lang="en-US" sz="6600" cap="none" dirty="0"/>
              <a:t>CQ: Why is Travel and Tourism so diverse?</a:t>
            </a:r>
          </a:p>
        </p:txBody>
      </p:sp>
      <p:pic>
        <p:nvPicPr>
          <p:cNvPr id="7" name="Picture 6" descr="Man looking at landscape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1" y="316023"/>
            <a:ext cx="10058400" cy="1371600"/>
          </a:xfrm>
        </p:spPr>
        <p:txBody>
          <a:bodyPr/>
          <a:lstStyle/>
          <a:p>
            <a:r>
              <a:rPr lang="en-GB" u="sng" dirty="0"/>
              <a:t>Types of visitors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863" y="1687623"/>
            <a:ext cx="10058400" cy="3931920"/>
          </a:xfrm>
        </p:spPr>
        <p:txBody>
          <a:bodyPr>
            <a:noAutofit/>
          </a:bodyPr>
          <a:lstStyle/>
          <a:p>
            <a:r>
              <a:rPr lang="en-GB" sz="2400" dirty="0"/>
              <a:t>Write a brief description on the following types of visitors. What would they need if they were to visit your chosen destination?</a:t>
            </a:r>
          </a:p>
          <a:p>
            <a:r>
              <a:rPr lang="en-GB" sz="2400" dirty="0"/>
              <a:t>individuals </a:t>
            </a:r>
          </a:p>
          <a:p>
            <a:r>
              <a:rPr lang="en-GB" sz="2400" dirty="0"/>
              <a:t>couples </a:t>
            </a:r>
          </a:p>
          <a:p>
            <a:r>
              <a:rPr lang="en-GB" sz="2400" dirty="0"/>
              <a:t>families </a:t>
            </a:r>
          </a:p>
          <a:p>
            <a:r>
              <a:rPr lang="en-GB" sz="2400" dirty="0"/>
              <a:t>groups </a:t>
            </a:r>
          </a:p>
          <a:p>
            <a:r>
              <a:rPr lang="en-GB" sz="2400" dirty="0"/>
              <a:t>domestic visitors </a:t>
            </a:r>
          </a:p>
          <a:p>
            <a:r>
              <a:rPr lang="en-GB" sz="2400" dirty="0"/>
              <a:t>inbound visitors </a:t>
            </a:r>
          </a:p>
          <a:p>
            <a:r>
              <a:rPr lang="en-GB" sz="2400" dirty="0"/>
              <a:t>customers with specific needs, e.g. different languages or cultures; visual, hearing or mobility needs. </a:t>
            </a:r>
          </a:p>
        </p:txBody>
      </p:sp>
    </p:spTree>
    <p:extLst>
      <p:ext uri="{BB962C8B-B14F-4D97-AF65-F5344CB8AC3E}">
        <p14:creationId xmlns:p14="http://schemas.microsoft.com/office/powerpoint/2010/main" val="237054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1" y="316023"/>
            <a:ext cx="10058400" cy="1371600"/>
          </a:xfrm>
        </p:spPr>
        <p:txBody>
          <a:bodyPr/>
          <a:lstStyle/>
          <a:p>
            <a:r>
              <a:rPr lang="en-GB" u="sng" dirty="0"/>
              <a:t>Types of visitor attractions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863" y="1687622"/>
            <a:ext cx="10058400" cy="4621737"/>
          </a:xfrm>
        </p:spPr>
        <p:txBody>
          <a:bodyPr>
            <a:noAutofit/>
          </a:bodyPr>
          <a:lstStyle/>
          <a:p>
            <a:r>
              <a:rPr lang="en-GB" sz="2400" b="1" dirty="0"/>
              <a:t>Create a poster about the following types of visitor attractions available in London. Include the following:</a:t>
            </a:r>
          </a:p>
          <a:p>
            <a:r>
              <a:rPr lang="en-GB" sz="2400" dirty="0"/>
              <a:t>purpose built, </a:t>
            </a:r>
          </a:p>
          <a:p>
            <a:r>
              <a:rPr lang="en-GB" sz="2400" dirty="0"/>
              <a:t>natural </a:t>
            </a:r>
          </a:p>
          <a:p>
            <a:r>
              <a:rPr lang="en-GB" sz="2400" dirty="0"/>
              <a:t>theme and water parks </a:t>
            </a:r>
          </a:p>
          <a:p>
            <a:r>
              <a:rPr lang="en-GB" sz="2400" dirty="0"/>
              <a:t>historical sites such as castles, stately homes, walls, ruins </a:t>
            </a:r>
          </a:p>
          <a:p>
            <a:r>
              <a:rPr lang="en-GB" sz="2400" dirty="0"/>
              <a:t>wildlife and nature such as marine world, zoo, safari park </a:t>
            </a:r>
          </a:p>
          <a:p>
            <a:r>
              <a:rPr lang="en-GB" sz="2400" dirty="0"/>
              <a:t>arts and entertainment such as sports stadiums/events, theatres, art galleries, museums, festivals, exhibitions, local events </a:t>
            </a:r>
          </a:p>
        </p:txBody>
      </p:sp>
    </p:spTree>
    <p:extLst>
      <p:ext uri="{BB962C8B-B14F-4D97-AF65-F5344CB8AC3E}">
        <p14:creationId xmlns:p14="http://schemas.microsoft.com/office/powerpoint/2010/main" val="251070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Promote the Olympic Stadium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Create promotional materials to promote stadium tours at the Olympic Stadium in Berlin.</a:t>
            </a:r>
          </a:p>
          <a:p>
            <a:endParaRPr lang="en-GB" sz="3200" dirty="0"/>
          </a:p>
          <a:p>
            <a:r>
              <a:rPr lang="en-GB" sz="3200" dirty="0"/>
              <a:t>Include the history of the stadium and also how much it costs to enter.</a:t>
            </a:r>
          </a:p>
        </p:txBody>
      </p:sp>
    </p:spTree>
    <p:extLst>
      <p:ext uri="{BB962C8B-B14F-4D97-AF65-F5344CB8AC3E}">
        <p14:creationId xmlns:p14="http://schemas.microsoft.com/office/powerpoint/2010/main" val="138020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</a:rPr>
              <a:t>Answering the CQ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4" name="Picture 3" descr="Two people climbing a mountain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" b="2278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920" y="1835332"/>
            <a:ext cx="5038844" cy="40386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At the start of the lesson you wrote today’s critical question. Your task is to now answer that question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Why is Travel </a:t>
            </a:r>
            <a:r>
              <a:rPr lang="en-GB" sz="2400">
                <a:solidFill>
                  <a:schemeClr val="bg1"/>
                </a:solidFill>
              </a:rPr>
              <a:t>and Tourism so diverse?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780173EB5E949A04BFB86F31C2899" ma:contentTypeVersion="" ma:contentTypeDescription="Create a new document." ma:contentTypeScope="" ma:versionID="985a8607b18f5be1d2b4c423b2663920">
  <xsd:schema xmlns:xsd="http://www.w3.org/2001/XMLSchema" xmlns:xs="http://www.w3.org/2001/XMLSchema" xmlns:p="http://schemas.microsoft.com/office/2006/metadata/properties" xmlns:ns2="a9a13303-8c93-46a2-8016-9b333f1977b3" xmlns:ns3="87b9d6d8-7e8b-4d60-b544-64035f7b8238" xmlns:ns4="3090a6a4-2e00-4603-ac85-f6719c1526cb" targetNamespace="http://schemas.microsoft.com/office/2006/metadata/properties" ma:root="true" ma:fieldsID="a64cc92d9ec9195666f32e33393cf283" ns2:_="" ns3:_="" ns4:_="">
    <xsd:import namespace="a9a13303-8c93-46a2-8016-9b333f1977b3"/>
    <xsd:import namespace="87b9d6d8-7e8b-4d60-b544-64035f7b8238"/>
    <xsd:import namespace="3090a6a4-2e00-4603-ac85-f6719c1526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13303-8c93-46a2-8016-9b333f1977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d6d8-7e8b-4d60-b544-64035f7b8238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0a6a4-2e00-4603-ac85-f6719c152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090a6a4-2e00-4603-ac85-f6719c1526cb" xsi:nil="true"/>
    <SharedWithUsers xmlns="a9a13303-8c93-46a2-8016-9b333f1977b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5CE7298-CEBE-4BF1-8563-82B0F6323FB9}"/>
</file>

<file path=customXml/itemProps2.xml><?xml version="1.0" encoding="utf-8"?>
<ds:datastoreItem xmlns:ds="http://schemas.openxmlformats.org/officeDocument/2006/customXml" ds:itemID="{05AD055F-6A08-4727-8DB8-D3FD1D1AA7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7C456-CC1D-4991-B397-26B0CCF834E5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3b1e6aef-d2e5-418e-bab6-57b966e3c74b"/>
    <ds:schemaRef ds:uri="a9a13303-8c93-46a2-8016-9b333f1977b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0</TotalTime>
  <Words>210</Words>
  <Application>Microsoft Office PowerPoint</Application>
  <PresentationFormat>Widescreen</PresentationFormat>
  <Paragraphs>29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Corbel</vt:lpstr>
      <vt:lpstr>Basis</vt:lpstr>
      <vt:lpstr>CQ: Why is Travel and Tourism so diverse?</vt:lpstr>
      <vt:lpstr>Types of visitors</vt:lpstr>
      <vt:lpstr>Types of visitor attractions</vt:lpstr>
      <vt:lpstr>Promote the Olympic Stadium</vt:lpstr>
      <vt:lpstr>Answering the CQ: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2020-04-21T11:35:57Z</dcterms:created>
  <dcterms:modified xsi:type="dcterms:W3CDTF">2020-05-11T15:39:14Z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0x01010013A780173EB5E949A04BFB86F31C2899</vt:lpwstr>
  </property>
  <property fmtid="{D5CDD505-2E9C-101B-9397-08002B2CF9AE}" pid="3" name="Order">
    <vt:r8>1157800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