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93" r:id="rId7"/>
    <p:sldId id="265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4" r:id="rId19"/>
    <p:sldId id="263" r:id="rId20"/>
    <p:sldId id="266" r:id="rId21"/>
    <p:sldId id="272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A8144-A347-4529-B695-7E6F872871F6}" v="1" dt="2020-05-11T15:37:29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57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05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75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15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88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36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05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24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52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76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8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435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18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82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667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5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2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5/11/2020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zSHcyXfNP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wiBOYYBMMc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1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600" y="4206240"/>
            <a:ext cx="10782300" cy="1325880"/>
          </a:xfrm>
        </p:spPr>
        <p:txBody>
          <a:bodyPr>
            <a:normAutofit fontScale="90000"/>
          </a:bodyPr>
          <a:lstStyle/>
          <a:p>
            <a:r>
              <a:rPr lang="en-US" sz="6600" cap="none" dirty="0"/>
              <a:t>Welcome to Travel and Tourism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>
            <a:normAutofit/>
          </a:bodyPr>
          <a:lstStyle/>
          <a:p>
            <a:r>
              <a:rPr lang="en-US" sz="2800" dirty="0"/>
              <a:t>Introduction to the Course</a:t>
            </a:r>
          </a:p>
        </p:txBody>
      </p:sp>
      <p:pic>
        <p:nvPicPr>
          <p:cNvPr id="7" name="Picture 6" descr="Man looking at landscape">
            <a:extLst>
              <a:ext uri="{FF2B5EF4-FFF2-40B4-BE49-F238E27FC236}">
                <a16:creationId xmlns:a16="http://schemas.microsoft.com/office/drawing/2014/main" id="{CD9EF39B-AB41-49AB-8163-8B5FD7D28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5" name="Content Placeholder 4" descr="Rome - &lt;strong&gt;Colosseum&lt;/strong&gt; - Flavian Amphitheatre in Rome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2" y="243839"/>
            <a:ext cx="8140145" cy="6377939"/>
          </a:xfrm>
        </p:spPr>
      </p:pic>
    </p:spTree>
    <p:extLst>
      <p:ext uri="{BB962C8B-B14F-4D97-AF65-F5344CB8AC3E}">
        <p14:creationId xmlns:p14="http://schemas.microsoft.com/office/powerpoint/2010/main" val="403570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5" name="Content Placeholder 4" descr="&lt;strong&gt;Sydney Opera House&lt;/strong&gt; Animated by Multicolor Light Show ..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43839"/>
            <a:ext cx="8088840" cy="6377940"/>
          </a:xfrm>
        </p:spPr>
      </p:pic>
    </p:spTree>
    <p:extLst>
      <p:ext uri="{BB962C8B-B14F-4D97-AF65-F5344CB8AC3E}">
        <p14:creationId xmlns:p14="http://schemas.microsoft.com/office/powerpoint/2010/main" val="19448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4" name="Content Placeholder 3" descr="File:&lt;strong&gt;Sagrada&lt;/strong&gt; Familia 02.jpg - Wikimedia Commons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4" y="243839"/>
            <a:ext cx="8118295" cy="6377940"/>
          </a:xfrm>
        </p:spPr>
      </p:pic>
    </p:spTree>
    <p:extLst>
      <p:ext uri="{BB962C8B-B14F-4D97-AF65-F5344CB8AC3E}">
        <p14:creationId xmlns:p14="http://schemas.microsoft.com/office/powerpoint/2010/main" val="2098694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4" name="Content Placeholder 3" descr="File:&lt;strong&gt;Rio&lt;/strong&gt; de Janeiro Helicoptero 47 Feb 2006.jpg - Wikipedia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1" y="243839"/>
            <a:ext cx="8081901" cy="6377939"/>
          </a:xfrm>
        </p:spPr>
      </p:pic>
    </p:spTree>
    <p:extLst>
      <p:ext uri="{BB962C8B-B14F-4D97-AF65-F5344CB8AC3E}">
        <p14:creationId xmlns:p14="http://schemas.microsoft.com/office/powerpoint/2010/main" val="4146077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5" name="Content Placeholder 4" descr="www.uncletehpeng.com : OPENRICE GOURMET CHALLENGE 2013!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0" y="243839"/>
            <a:ext cx="8100097" cy="6377940"/>
          </a:xfrm>
        </p:spPr>
      </p:pic>
    </p:spTree>
    <p:extLst>
      <p:ext uri="{BB962C8B-B14F-4D97-AF65-F5344CB8AC3E}">
        <p14:creationId xmlns:p14="http://schemas.microsoft.com/office/powerpoint/2010/main" val="972101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0959-E330-42CF-B060-FFB4B036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Answers</a:t>
            </a:r>
            <a:r>
              <a:rPr lang="en-GB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F4688-3CB2-4D29-8140-B076991E9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087" y="2065945"/>
            <a:ext cx="9872871" cy="4038600"/>
          </a:xfrm>
        </p:spPr>
        <p:txBody>
          <a:bodyPr>
            <a:normAutofit fontScale="92500" lnSpcReduction="20000"/>
          </a:bodyPr>
          <a:lstStyle/>
          <a:p>
            <a:pPr marL="502920" indent="-457200">
              <a:buAutoNum type="arabicParenR"/>
            </a:pPr>
            <a:r>
              <a:rPr lang="en-GB" dirty="0"/>
              <a:t>Eiffel Tower, Paris, France</a:t>
            </a:r>
          </a:p>
          <a:p>
            <a:pPr marL="502920" indent="-457200">
              <a:buAutoNum type="arabicParenR"/>
            </a:pPr>
            <a:r>
              <a:rPr lang="en-GB" dirty="0"/>
              <a:t>Disney World Orlando, Florida, USA</a:t>
            </a:r>
          </a:p>
          <a:p>
            <a:pPr marL="502920" indent="-457200">
              <a:buAutoNum type="arabicParenR"/>
            </a:pPr>
            <a:r>
              <a:rPr lang="en-GB" dirty="0"/>
              <a:t>Grand Canyon, Arizona, USA</a:t>
            </a:r>
          </a:p>
          <a:p>
            <a:pPr marL="502920" indent="-457200">
              <a:buAutoNum type="arabicParenR"/>
            </a:pPr>
            <a:r>
              <a:rPr lang="en-GB" dirty="0"/>
              <a:t>Pyramids of Giza, Egypt</a:t>
            </a:r>
          </a:p>
          <a:p>
            <a:pPr marL="502920" indent="-457200">
              <a:buAutoNum type="arabicParenR"/>
            </a:pPr>
            <a:r>
              <a:rPr lang="en-GB" dirty="0"/>
              <a:t>Mount Everest, Nepal</a:t>
            </a:r>
          </a:p>
          <a:p>
            <a:pPr marL="502920" indent="-457200">
              <a:buAutoNum type="arabicParenR"/>
            </a:pPr>
            <a:r>
              <a:rPr lang="en-GB" dirty="0"/>
              <a:t>The Colosseum, Rome, Italy</a:t>
            </a:r>
          </a:p>
          <a:p>
            <a:pPr marL="502920" indent="-457200">
              <a:buAutoNum type="arabicParenR"/>
            </a:pPr>
            <a:r>
              <a:rPr lang="en-GB" dirty="0"/>
              <a:t>Sydney Opera House, Australia</a:t>
            </a:r>
          </a:p>
          <a:p>
            <a:pPr marL="502920" indent="-457200">
              <a:buAutoNum type="arabicParenR"/>
            </a:pPr>
            <a:r>
              <a:rPr lang="en-GB" dirty="0"/>
              <a:t>Sagrada Familia, Barcelona, Spain</a:t>
            </a:r>
          </a:p>
          <a:p>
            <a:pPr marL="502920" indent="-457200">
              <a:buAutoNum type="arabicParenR"/>
            </a:pPr>
            <a:r>
              <a:rPr lang="en-GB" dirty="0"/>
              <a:t>Christ the Redeemer, Rio de Janeiro, Brazil</a:t>
            </a:r>
          </a:p>
          <a:p>
            <a:pPr marL="502920" indent="-457200">
              <a:buAutoNum type="arabicParenR"/>
            </a:pPr>
            <a:r>
              <a:rPr lang="en-GB" dirty="0"/>
              <a:t>Downtown Tokyo, Japan </a:t>
            </a:r>
          </a:p>
          <a:p>
            <a:pPr marL="502920" indent="-457200">
              <a:buAutoNum type="arabicParenR"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49A85-8AF7-4161-A6C4-193876CC5026}"/>
              </a:ext>
            </a:extLst>
          </p:cNvPr>
          <p:cNvSpPr/>
          <p:nvPr/>
        </p:nvSpPr>
        <p:spPr>
          <a:xfrm>
            <a:off x="6392174" y="2700068"/>
            <a:ext cx="3959524" cy="3036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 dirty="0"/>
              <a:t>HOW MANY DID YOU GET RIGHT</a:t>
            </a:r>
            <a:r>
              <a:rPr lang="en-GB" dirty="0"/>
              <a:t>?</a:t>
            </a:r>
          </a:p>
          <a:p>
            <a:pPr algn="ctr"/>
            <a:r>
              <a:rPr lang="en-GB" dirty="0"/>
              <a:t>0-4 : Stay at home type  </a:t>
            </a:r>
          </a:p>
          <a:p>
            <a:pPr algn="ctr"/>
            <a:r>
              <a:rPr lang="en-GB" dirty="0"/>
              <a:t>5-7 : Just about moving and shaking </a:t>
            </a:r>
          </a:p>
          <a:p>
            <a:pPr algn="ctr"/>
            <a:r>
              <a:rPr lang="en-GB" dirty="0"/>
              <a:t>8-10: Great!  Well-done World Traveller </a:t>
            </a:r>
          </a:p>
        </p:txBody>
      </p:sp>
    </p:spTree>
    <p:extLst>
      <p:ext uri="{BB962C8B-B14F-4D97-AF65-F5344CB8AC3E}">
        <p14:creationId xmlns:p14="http://schemas.microsoft.com/office/powerpoint/2010/main" val="4238371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612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u="sng" dirty="0"/>
              <a:t>What’s the appeal?</a:t>
            </a:r>
          </a:p>
        </p:txBody>
      </p:sp>
      <p:pic>
        <p:nvPicPr>
          <p:cNvPr id="5" name="Picture 4" descr="Airport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41388" y="256364"/>
            <a:ext cx="4200395" cy="63521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612" y="2088106"/>
            <a:ext cx="6240259" cy="4007893"/>
          </a:xfrm>
        </p:spPr>
        <p:txBody>
          <a:bodyPr>
            <a:normAutofit/>
          </a:bodyPr>
          <a:lstStyle/>
          <a:p>
            <a:r>
              <a:rPr lang="en-GB" sz="2800" dirty="0"/>
              <a:t>Throughout the course you will have to look at different destinations and attractions and how they appeal to different groups of people.</a:t>
            </a:r>
          </a:p>
          <a:p>
            <a:endParaRPr lang="en-GB" sz="2800" dirty="0"/>
          </a:p>
          <a:p>
            <a:r>
              <a:rPr lang="en-GB" sz="2800" b="1" u="sng" dirty="0"/>
              <a:t>Task </a:t>
            </a:r>
            <a:r>
              <a:rPr lang="en-GB" sz="2800" dirty="0"/>
              <a:t>– Watch the following two videos and think about the appeal to different types of tourists.</a:t>
            </a:r>
          </a:p>
        </p:txBody>
      </p:sp>
    </p:spTree>
    <p:extLst>
      <p:ext uri="{BB962C8B-B14F-4D97-AF65-F5344CB8AC3E}">
        <p14:creationId xmlns:p14="http://schemas.microsoft.com/office/powerpoint/2010/main" val="3171718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u="sng" dirty="0"/>
              <a:t>Iceland</a:t>
            </a:r>
          </a:p>
        </p:txBody>
      </p:sp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3962400"/>
          </a:xfrm>
        </p:spPr>
        <p:txBody>
          <a:bodyPr/>
          <a:lstStyle/>
          <a:p>
            <a:r>
              <a:rPr lang="en-GB" dirty="0">
                <a:hlinkClick r:id="rId4"/>
              </a:rPr>
              <a:t>https://www.youtube.com/watch?v=vzSHcyXfNPw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Would this appeal to families?</a:t>
            </a:r>
          </a:p>
          <a:p>
            <a:r>
              <a:rPr lang="en-GB" dirty="0"/>
              <a:t>Would this appeal to couples?</a:t>
            </a:r>
          </a:p>
          <a:p>
            <a:r>
              <a:rPr lang="en-GB" dirty="0"/>
              <a:t>Would this suit a school trip?</a:t>
            </a:r>
          </a:p>
        </p:txBody>
      </p:sp>
    </p:spTree>
    <p:extLst>
      <p:ext uri="{BB962C8B-B14F-4D97-AF65-F5344CB8AC3E}">
        <p14:creationId xmlns:p14="http://schemas.microsoft.com/office/powerpoint/2010/main" val="409349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612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u="sng" dirty="0"/>
              <a:t>Florida</a:t>
            </a:r>
          </a:p>
        </p:txBody>
      </p:sp>
      <p:pic>
        <p:nvPicPr>
          <p:cNvPr id="5" name="Picture 4" descr="Airport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41388" y="256364"/>
            <a:ext cx="4200395" cy="63521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612" y="1965960"/>
            <a:ext cx="6240259" cy="4130040"/>
          </a:xfrm>
        </p:spPr>
        <p:txBody>
          <a:bodyPr/>
          <a:lstStyle/>
          <a:p>
            <a:r>
              <a:rPr lang="en-GB" dirty="0">
                <a:hlinkClick r:id="rId4"/>
              </a:rPr>
              <a:t>https://www.youtube.com/watch?v=nwiBOYYBMMc</a:t>
            </a:r>
            <a:endParaRPr lang="en-GB" dirty="0"/>
          </a:p>
          <a:p>
            <a:r>
              <a:rPr lang="en-GB" dirty="0"/>
              <a:t>Would this appeal to families?</a:t>
            </a:r>
          </a:p>
          <a:p>
            <a:r>
              <a:rPr lang="en-GB" dirty="0"/>
              <a:t>Would this appeal to couples?</a:t>
            </a:r>
          </a:p>
          <a:p>
            <a:r>
              <a:rPr lang="en-GB" dirty="0"/>
              <a:t>Would this suit a school trip?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1951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u="sng" dirty="0"/>
              <a:t>What to do now</a:t>
            </a:r>
          </a:p>
        </p:txBody>
      </p:sp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7" y="1965960"/>
            <a:ext cx="7618864" cy="4053840"/>
          </a:xfrm>
        </p:spPr>
        <p:txBody>
          <a:bodyPr>
            <a:noAutofit/>
          </a:bodyPr>
          <a:lstStyle/>
          <a:p>
            <a:r>
              <a:rPr lang="en-GB" sz="3200" dirty="0"/>
              <a:t>Research a holiday of your choice.</a:t>
            </a:r>
          </a:p>
          <a:p>
            <a:r>
              <a:rPr lang="en-GB" sz="3200" dirty="0"/>
              <a:t>It must be suitable for a family of 4 consisting of 2 parents and 2 teenagers. You can go anywhere in the world but must travel during 10-23</a:t>
            </a:r>
            <a:r>
              <a:rPr lang="en-GB" sz="3200" baseline="30000" dirty="0"/>
              <a:t>rd</a:t>
            </a:r>
            <a:r>
              <a:rPr lang="en-GB" sz="3200" dirty="0"/>
              <a:t> April.</a:t>
            </a:r>
          </a:p>
          <a:p>
            <a:r>
              <a:rPr lang="en-GB" sz="3200" dirty="0"/>
              <a:t>They have a budget of £2500.</a:t>
            </a:r>
          </a:p>
          <a:p>
            <a:r>
              <a:rPr lang="en-GB" sz="3200" dirty="0"/>
              <a:t>They need activities suitable for </a:t>
            </a:r>
            <a:r>
              <a:rPr lang="en-GB" sz="3200"/>
              <a:t>their teenagers.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60860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u="sng" dirty="0"/>
              <a:t>About the course</a:t>
            </a:r>
          </a:p>
        </p:txBody>
      </p:sp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036" y="1965960"/>
            <a:ext cx="7140025" cy="3952240"/>
          </a:xfrm>
        </p:spPr>
        <p:txBody>
          <a:bodyPr>
            <a:noAutofit/>
          </a:bodyPr>
          <a:lstStyle/>
          <a:p>
            <a:r>
              <a:rPr lang="en-GB" sz="4000" dirty="0"/>
              <a:t>3 mandatory units</a:t>
            </a:r>
          </a:p>
          <a:p>
            <a:r>
              <a:rPr lang="en-GB" sz="4000" dirty="0"/>
              <a:t>1 optional unit</a:t>
            </a:r>
          </a:p>
          <a:p>
            <a:endParaRPr lang="en-GB" sz="4000" dirty="0"/>
          </a:p>
          <a:p>
            <a:r>
              <a:rPr lang="en-GB" sz="4000" dirty="0"/>
              <a:t>2 of these units are coursework</a:t>
            </a:r>
          </a:p>
          <a:p>
            <a:r>
              <a:rPr lang="en-GB" sz="4000" dirty="0"/>
              <a:t>2 of these units are external exams </a:t>
            </a:r>
          </a:p>
        </p:txBody>
      </p:sp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49" y="353226"/>
            <a:ext cx="6821680" cy="1356360"/>
          </a:xfrm>
        </p:spPr>
        <p:txBody>
          <a:bodyPr>
            <a:normAutofit/>
          </a:bodyPr>
          <a:lstStyle/>
          <a:p>
            <a:r>
              <a:rPr lang="en-US" u="sng" dirty="0"/>
              <a:t>Units you will study:</a:t>
            </a:r>
          </a:p>
        </p:txBody>
      </p:sp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616" y="1869743"/>
            <a:ext cx="7317446" cy="4048457"/>
          </a:xfrm>
        </p:spPr>
        <p:txBody>
          <a:bodyPr>
            <a:noAutofit/>
          </a:bodyPr>
          <a:lstStyle/>
          <a:p>
            <a:r>
              <a:rPr lang="en-GB" sz="3200" dirty="0"/>
              <a:t>Unit 1 – The World of Travel and Tourism (Exam)</a:t>
            </a:r>
          </a:p>
          <a:p>
            <a:r>
              <a:rPr lang="en-GB" sz="3200" dirty="0"/>
              <a:t>Unit 2 – Global Destinations (Exam)</a:t>
            </a:r>
          </a:p>
          <a:p>
            <a:r>
              <a:rPr lang="en-GB" sz="3200" dirty="0"/>
              <a:t>Unit 3 – The Principles of Marketing in Travel and Tourism (Coursework) </a:t>
            </a:r>
          </a:p>
          <a:p>
            <a:r>
              <a:rPr lang="en-GB" sz="3200" dirty="0"/>
              <a:t>Unit 9 – Visitor Attractions (Coursework)</a:t>
            </a:r>
          </a:p>
        </p:txBody>
      </p:sp>
    </p:spTree>
    <p:extLst>
      <p:ext uri="{BB962C8B-B14F-4D97-AF65-F5344CB8AC3E}">
        <p14:creationId xmlns:p14="http://schemas.microsoft.com/office/powerpoint/2010/main" val="298753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38" y="0"/>
            <a:ext cx="6693061" cy="1356360"/>
          </a:xfrm>
        </p:spPr>
        <p:txBody>
          <a:bodyPr>
            <a:normAutofit/>
          </a:bodyPr>
          <a:lstStyle/>
          <a:p>
            <a:r>
              <a:rPr lang="en-US" u="sng" dirty="0"/>
              <a:t>Where Am I</a:t>
            </a:r>
            <a:r>
              <a:rPr lang="en-US" dirty="0"/>
              <a:t>?</a:t>
            </a:r>
          </a:p>
        </p:txBody>
      </p:sp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82" y="1356360"/>
            <a:ext cx="7577920" cy="4663440"/>
          </a:xfrm>
        </p:spPr>
        <p:txBody>
          <a:bodyPr>
            <a:noAutofit/>
          </a:bodyPr>
          <a:lstStyle/>
          <a:p>
            <a:r>
              <a:rPr lang="en-GB" sz="3200" dirty="0"/>
              <a:t>It is important as a Travel and Tourism student to know where key places are in the world.</a:t>
            </a:r>
          </a:p>
          <a:p>
            <a:r>
              <a:rPr lang="en-GB" sz="3200" dirty="0"/>
              <a:t>I will show you a serious of key landmarks or destinations.</a:t>
            </a:r>
          </a:p>
          <a:p>
            <a:r>
              <a:rPr lang="en-GB" sz="3200" dirty="0"/>
              <a:t>Your task is to identify the place and correctly label it on a piece of paper.</a:t>
            </a:r>
          </a:p>
          <a:p>
            <a:r>
              <a:rPr lang="en-GB" sz="3200" dirty="0"/>
              <a:t>It doesn’t need to be specific to the place just the correct country.</a:t>
            </a:r>
          </a:p>
        </p:txBody>
      </p:sp>
    </p:spTree>
    <p:extLst>
      <p:ext uri="{BB962C8B-B14F-4D97-AF65-F5344CB8AC3E}">
        <p14:creationId xmlns:p14="http://schemas.microsoft.com/office/powerpoint/2010/main" val="224574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4" name="Content Placeholder 3" descr="La Tour &lt;strong&gt;Eiffel&lt;/strong&gt; | Building the Worl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4" y="243840"/>
            <a:ext cx="8107613" cy="6377939"/>
          </a:xfrm>
        </p:spPr>
      </p:pic>
    </p:spTree>
    <p:extLst>
      <p:ext uri="{BB962C8B-B14F-4D97-AF65-F5344CB8AC3E}">
        <p14:creationId xmlns:p14="http://schemas.microsoft.com/office/powerpoint/2010/main" val="1101971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5" name="Content Placeholder 4" descr="&lt;strong&gt;Universal&lt;/strong&gt; &lt;strong&gt;Orlando&lt;/strong&gt; | &lt;strong&gt;Universal&lt;/strong&gt; Studios &lt;strong&gt;Orlando&lt;/strong&gt; ..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6" y="243840"/>
            <a:ext cx="8067996" cy="6377939"/>
          </a:xfrm>
        </p:spPr>
      </p:pic>
    </p:spTree>
    <p:extLst>
      <p:ext uri="{BB962C8B-B14F-4D97-AF65-F5344CB8AC3E}">
        <p14:creationId xmlns:p14="http://schemas.microsoft.com/office/powerpoint/2010/main" val="428195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5" name="Content Placeholder 4" descr="File:USA 09847 &lt;strong&gt;Grand Canyon&lt;/strong&gt; Luca Galuzzi 2007.jpg - Wikipedia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6" y="243840"/>
            <a:ext cx="8111527" cy="6377939"/>
          </a:xfrm>
        </p:spPr>
      </p:pic>
    </p:spTree>
    <p:extLst>
      <p:ext uri="{BB962C8B-B14F-4D97-AF65-F5344CB8AC3E}">
        <p14:creationId xmlns:p14="http://schemas.microsoft.com/office/powerpoint/2010/main" val="3945150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5" name="Content Placeholder 4" descr="&lt;strong&gt;Egypt&lt;/strong&gt; - Land of Romance and Mystery | Topeka &amp; Shawnee ..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9" y="243840"/>
            <a:ext cx="8083771" cy="6377939"/>
          </a:xfrm>
        </p:spPr>
      </p:pic>
    </p:spTree>
    <p:extLst>
      <p:ext uri="{BB962C8B-B14F-4D97-AF65-F5344CB8AC3E}">
        <p14:creationId xmlns:p14="http://schemas.microsoft.com/office/powerpoint/2010/main" val="68694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pic>
        <p:nvPicPr>
          <p:cNvPr id="5" name="Content Placeholder 4" descr="File:&lt;strong&gt;Mt&lt;/strong&gt;. &lt;strong&gt;Everest&lt;/strong&gt; from Gokyo Ri November 5, 2012 Cropped ..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8" y="243840"/>
            <a:ext cx="8125724" cy="6377939"/>
          </a:xfrm>
        </p:spPr>
      </p:pic>
    </p:spTree>
    <p:extLst>
      <p:ext uri="{BB962C8B-B14F-4D97-AF65-F5344CB8AC3E}">
        <p14:creationId xmlns:p14="http://schemas.microsoft.com/office/powerpoint/2010/main" val="168258562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7669924_Tourism Facet design_SL_V1.potx" id="{D0F5A3CA-A3E0-46A4-842D-54235329B036}" vid="{CC104E13-6C99-493A-BE46-C3FC9EFF07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A780173EB5E949A04BFB86F31C2899" ma:contentTypeVersion="" ma:contentTypeDescription="Create a new document." ma:contentTypeScope="" ma:versionID="985a8607b18f5be1d2b4c423b2663920">
  <xsd:schema xmlns:xsd="http://www.w3.org/2001/XMLSchema" xmlns:xs="http://www.w3.org/2001/XMLSchema" xmlns:p="http://schemas.microsoft.com/office/2006/metadata/properties" xmlns:ns2="a9a13303-8c93-46a2-8016-9b333f1977b3" xmlns:ns3="87b9d6d8-7e8b-4d60-b544-64035f7b8238" xmlns:ns4="3090a6a4-2e00-4603-ac85-f6719c1526cb" targetNamespace="http://schemas.microsoft.com/office/2006/metadata/properties" ma:root="true" ma:fieldsID="a64cc92d9ec9195666f32e33393cf283" ns2:_="" ns3:_="" ns4:_="">
    <xsd:import namespace="a9a13303-8c93-46a2-8016-9b333f1977b3"/>
    <xsd:import namespace="87b9d6d8-7e8b-4d60-b544-64035f7b8238"/>
    <xsd:import namespace="3090a6a4-2e00-4603-ac85-f6719c1526c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13303-8c93-46a2-8016-9b333f1977b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b9d6d8-7e8b-4d60-b544-64035f7b8238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0a6a4-2e00-4603-ac85-f6719c152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090a6a4-2e00-4603-ac85-f6719c1526cb" xsi:nil="true"/>
    <SharedWithUsers xmlns="a9a13303-8c93-46a2-8016-9b333f1977b3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85516C1-4894-4C2C-8AAC-3786D23893EE}"/>
</file>

<file path=customXml/itemProps2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57C456-CC1D-4991-B397-26B0CCF834E5}">
  <ds:schemaRefs>
    <ds:schemaRef ds:uri="http://schemas.microsoft.com/office/2006/documentManagement/types"/>
    <ds:schemaRef ds:uri="http://purl.org/dc/elements/1.1/"/>
    <ds:schemaRef ds:uri="http://purl.org/dc/dcmitype/"/>
    <ds:schemaRef ds:uri="3b1e6aef-d2e5-418e-bab6-57b966e3c74b"/>
    <ds:schemaRef ds:uri="http://schemas.microsoft.com/office/2006/metadata/properties"/>
    <ds:schemaRef ds:uri="http://www.w3.org/XML/1998/namespace"/>
    <ds:schemaRef ds:uri="a9a13303-8c93-46a2-8016-9b333f1977b3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Facet design</Template>
  <TotalTime>0</TotalTime>
  <Words>418</Words>
  <Application>Microsoft Office PowerPoint</Application>
  <PresentationFormat>Widescreen</PresentationFormat>
  <Paragraphs>71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Corbel</vt:lpstr>
      <vt:lpstr>Basis</vt:lpstr>
      <vt:lpstr>Welcome to Travel and Tourism</vt:lpstr>
      <vt:lpstr>About the course</vt:lpstr>
      <vt:lpstr>Units you will study:</vt:lpstr>
      <vt:lpstr>Where Am 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Answers:</vt:lpstr>
      <vt:lpstr>What’s the appeal?</vt:lpstr>
      <vt:lpstr>Iceland</vt:lpstr>
      <vt:lpstr>Florida</vt:lpstr>
      <vt:lpstr>What to do now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2019-06-18T06:13:00Z</dcterms:created>
  <dcterms:modified xsi:type="dcterms:W3CDTF">2020-05-11T15:38:00Z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0x01010013A780173EB5E949A04BFB86F31C2899</vt:lpwstr>
  </property>
  <property fmtid="{D5CDD505-2E9C-101B-9397-08002B2CF9AE}" pid="3" name="Order">
    <vt:r8>1158100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